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36"/>
  </p:notesMasterIdLst>
  <p:sldIdLst>
    <p:sldId id="256" r:id="rId2"/>
    <p:sldId id="336" r:id="rId3"/>
    <p:sldId id="275" r:id="rId4"/>
    <p:sldId id="470" r:id="rId5"/>
    <p:sldId id="439" r:id="rId6"/>
    <p:sldId id="440" r:id="rId7"/>
    <p:sldId id="471" r:id="rId8"/>
    <p:sldId id="263" r:id="rId9"/>
    <p:sldId id="276" r:id="rId10"/>
    <p:sldId id="310" r:id="rId11"/>
    <p:sldId id="443" r:id="rId12"/>
    <p:sldId id="442" r:id="rId13"/>
    <p:sldId id="479" r:id="rId14"/>
    <p:sldId id="260" r:id="rId15"/>
    <p:sldId id="261" r:id="rId16"/>
    <p:sldId id="466" r:id="rId17"/>
    <p:sldId id="262" r:id="rId18"/>
    <p:sldId id="472" r:id="rId19"/>
    <p:sldId id="473" r:id="rId20"/>
    <p:sldId id="474" r:id="rId21"/>
    <p:sldId id="467" r:id="rId22"/>
    <p:sldId id="475" r:id="rId23"/>
    <p:sldId id="476" r:id="rId24"/>
    <p:sldId id="459" r:id="rId25"/>
    <p:sldId id="477" r:id="rId26"/>
    <p:sldId id="478" r:id="rId27"/>
    <p:sldId id="454" r:id="rId28"/>
    <p:sldId id="311" r:id="rId29"/>
    <p:sldId id="390" r:id="rId30"/>
    <p:sldId id="468" r:id="rId31"/>
    <p:sldId id="441" r:id="rId32"/>
    <p:sldId id="455" r:id="rId33"/>
    <p:sldId id="463" r:id="rId34"/>
    <p:sldId id="48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rick C Mathias" initials="PCM" lastIdx="4" clrIdx="0">
    <p:extLst>
      <p:ext uri="{19B8F6BF-5375-455C-9EA6-DF929625EA0E}">
        <p15:presenceInfo xmlns:p15="http://schemas.microsoft.com/office/powerpoint/2012/main" userId="S::pcm10@uw.edu::1f09a1f0-1fe3-4224-a48c-12494ec224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6"/>
    <p:restoredTop sz="79032" autoAdjust="0"/>
  </p:normalViewPr>
  <p:slideViewPr>
    <p:cSldViewPr snapToGrid="0" snapToObjects="1">
      <p:cViewPr varScale="1">
        <p:scale>
          <a:sx n="87" d="100"/>
          <a:sy n="87" d="100"/>
        </p:scale>
        <p:origin x="16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C Mathias" userId="1f09a1f0-1fe3-4224-a48c-12494ec224fd" providerId="ADAL" clId="{D30E9D88-268D-3F4E-9050-4985CC2D8FCC}"/>
    <pc:docChg chg="undo redo custSel addSld delSld modSld sldOrd modMainMaster">
      <pc:chgData name="Patrick C Mathias" userId="1f09a1f0-1fe3-4224-a48c-12494ec224fd" providerId="ADAL" clId="{D30E9D88-268D-3F4E-9050-4985CC2D8FCC}" dt="2019-04-30T07:04:55.896" v="5557" actId="2696"/>
      <pc:docMkLst>
        <pc:docMk/>
      </pc:docMkLst>
      <pc:sldChg chg="addSp delSp modSp">
        <pc:chgData name="Patrick C Mathias" userId="1f09a1f0-1fe3-4224-a48c-12494ec224fd" providerId="ADAL" clId="{D30E9D88-268D-3F4E-9050-4985CC2D8FCC}" dt="2019-04-30T02:53:22.862" v="2605" actId="27636"/>
        <pc:sldMkLst>
          <pc:docMk/>
          <pc:sldMk cId="2231196255" sldId="256"/>
        </pc:sldMkLst>
        <pc:spChg chg="del mod">
          <ac:chgData name="Patrick C Mathias" userId="1f09a1f0-1fe3-4224-a48c-12494ec224fd" providerId="ADAL" clId="{D30E9D88-268D-3F4E-9050-4985CC2D8FCC}" dt="2019-04-30T02:52:42.491" v="2574" actId="478"/>
          <ac:spMkLst>
            <pc:docMk/>
            <pc:sldMk cId="2231196255" sldId="256"/>
            <ac:spMk id="2" creationId="{590DE43A-0886-0144-A85F-A8A42056E796}"/>
          </ac:spMkLst>
        </pc:spChg>
        <pc:spChg chg="add del mod">
          <ac:chgData name="Patrick C Mathias" userId="1f09a1f0-1fe3-4224-a48c-12494ec224fd" providerId="ADAL" clId="{D30E9D88-268D-3F4E-9050-4985CC2D8FCC}" dt="2019-04-30T02:52:59.365" v="2579" actId="478"/>
          <ac:spMkLst>
            <pc:docMk/>
            <pc:sldMk cId="2231196255" sldId="256"/>
            <ac:spMk id="6" creationId="{1B5EB08A-94C1-484F-8272-39D82D4782ED}"/>
          </ac:spMkLst>
        </pc:spChg>
        <pc:spChg chg="add del mod">
          <ac:chgData name="Patrick C Mathias" userId="1f09a1f0-1fe3-4224-a48c-12494ec224fd" providerId="ADAL" clId="{D30E9D88-268D-3F4E-9050-4985CC2D8FCC}" dt="2019-04-30T02:52:55.013" v="2578"/>
          <ac:spMkLst>
            <pc:docMk/>
            <pc:sldMk cId="2231196255" sldId="256"/>
            <ac:spMk id="7" creationId="{D52B9E79-5EB9-CE40-BA5D-5EE77D985255}"/>
          </ac:spMkLst>
        </pc:spChg>
        <pc:spChg chg="add del">
          <ac:chgData name="Patrick C Mathias" userId="1f09a1f0-1fe3-4224-a48c-12494ec224fd" providerId="ADAL" clId="{D30E9D88-268D-3F4E-9050-4985CC2D8FCC}" dt="2019-04-30T02:52:55.013" v="2578"/>
          <ac:spMkLst>
            <pc:docMk/>
            <pc:sldMk cId="2231196255" sldId="256"/>
            <ac:spMk id="8" creationId="{56D254C6-5986-574B-AECE-F385D1EB6600}"/>
          </ac:spMkLst>
        </pc:spChg>
        <pc:spChg chg="add">
          <ac:chgData name="Patrick C Mathias" userId="1f09a1f0-1fe3-4224-a48c-12494ec224fd" providerId="ADAL" clId="{D30E9D88-268D-3F4E-9050-4985CC2D8FCC}" dt="2019-04-30T02:53:02.392" v="2580"/>
          <ac:spMkLst>
            <pc:docMk/>
            <pc:sldMk cId="2231196255" sldId="256"/>
            <ac:spMk id="9" creationId="{FAF9869F-005C-7747-9353-1738ECD42A7A}"/>
          </ac:spMkLst>
        </pc:spChg>
        <pc:spChg chg="add mod">
          <ac:chgData name="Patrick C Mathias" userId="1f09a1f0-1fe3-4224-a48c-12494ec224fd" providerId="ADAL" clId="{D30E9D88-268D-3F4E-9050-4985CC2D8FCC}" dt="2019-04-30T02:53:22.862" v="2605" actId="27636"/>
          <ac:spMkLst>
            <pc:docMk/>
            <pc:sldMk cId="2231196255" sldId="256"/>
            <ac:spMk id="10" creationId="{A3059690-FFA6-8B44-A3BE-5E5CDF87329E}"/>
          </ac:spMkLst>
        </pc:spChg>
        <pc:picChg chg="del mod">
          <ac:chgData name="Patrick C Mathias" userId="1f09a1f0-1fe3-4224-a48c-12494ec224fd" providerId="ADAL" clId="{D30E9D88-268D-3F4E-9050-4985CC2D8FCC}" dt="2019-04-30T02:49:36.737" v="2572" actId="478"/>
          <ac:picMkLst>
            <pc:docMk/>
            <pc:sldMk cId="2231196255" sldId="256"/>
            <ac:picMk id="4" creationId="{8ECEC21D-1116-374C-8C92-BCC9D7BC17A5}"/>
          </ac:picMkLst>
        </pc:picChg>
        <pc:picChg chg="del mod">
          <ac:chgData name="Patrick C Mathias" userId="1f09a1f0-1fe3-4224-a48c-12494ec224fd" providerId="ADAL" clId="{D30E9D88-268D-3F4E-9050-4985CC2D8FCC}" dt="2019-04-30T02:49:37.841" v="2573" actId="478"/>
          <ac:picMkLst>
            <pc:docMk/>
            <pc:sldMk cId="2231196255" sldId="256"/>
            <ac:picMk id="5" creationId="{5898D0D6-B3A7-D745-A14D-B8A2F91E879A}"/>
          </ac:picMkLst>
        </pc:picChg>
      </pc:sldChg>
      <pc:sldChg chg="modSp modAnim">
        <pc:chgData name="Patrick C Mathias" userId="1f09a1f0-1fe3-4224-a48c-12494ec224fd" providerId="ADAL" clId="{D30E9D88-268D-3F4E-9050-4985CC2D8FCC}" dt="2019-04-30T06:58:37.906" v="5254" actId="27636"/>
        <pc:sldMkLst>
          <pc:docMk/>
          <pc:sldMk cId="1181653320" sldId="257"/>
        </pc:sldMkLst>
        <pc:spChg chg="mod">
          <ac:chgData name="Patrick C Mathias" userId="1f09a1f0-1fe3-4224-a48c-12494ec224fd" providerId="ADAL" clId="{D30E9D88-268D-3F4E-9050-4985CC2D8FCC}" dt="2019-04-30T06:58:37.906" v="5254" actId="27636"/>
          <ac:spMkLst>
            <pc:docMk/>
            <pc:sldMk cId="1181653320" sldId="257"/>
            <ac:spMk id="3" creationId="{B88CD3F4-5415-0C45-8886-3BC187975D39}"/>
          </ac:spMkLst>
        </pc:spChg>
      </pc:sldChg>
      <pc:sldChg chg="modSp del">
        <pc:chgData name="Patrick C Mathias" userId="1f09a1f0-1fe3-4224-a48c-12494ec224fd" providerId="ADAL" clId="{D30E9D88-268D-3F4E-9050-4985CC2D8FCC}" dt="2019-04-30T03:03:55.890" v="2696" actId="2696"/>
        <pc:sldMkLst>
          <pc:docMk/>
          <pc:sldMk cId="3818068814" sldId="258"/>
        </pc:sldMkLst>
        <pc:spChg chg="mod">
          <ac:chgData name="Patrick C Mathias" userId="1f09a1f0-1fe3-4224-a48c-12494ec224fd" providerId="ADAL" clId="{D30E9D88-268D-3F4E-9050-4985CC2D8FCC}" dt="2019-04-30T02:47:06.595" v="2559"/>
          <ac:spMkLst>
            <pc:docMk/>
            <pc:sldMk cId="3818068814" sldId="258"/>
            <ac:spMk id="2" creationId="{655B4A12-B14A-DB49-B12A-6D9C25EC1078}"/>
          </ac:spMkLst>
        </pc:spChg>
        <pc:spChg chg="mod">
          <ac:chgData name="Patrick C Mathias" userId="1f09a1f0-1fe3-4224-a48c-12494ec224fd" providerId="ADAL" clId="{D30E9D88-268D-3F4E-9050-4985CC2D8FCC}" dt="2019-04-29T16:33:01.021" v="2335" actId="20577"/>
          <ac:spMkLst>
            <pc:docMk/>
            <pc:sldMk cId="3818068814" sldId="258"/>
            <ac:spMk id="3" creationId="{B42837A9-D997-C64F-97EE-7C9C2FB9C061}"/>
          </ac:spMkLst>
        </pc:spChg>
      </pc:sldChg>
      <pc:sldChg chg="addSp modSp setBg addCm delCm modCm">
        <pc:chgData name="Patrick C Mathias" userId="1f09a1f0-1fe3-4224-a48c-12494ec224fd" providerId="ADAL" clId="{D30E9D88-268D-3F4E-9050-4985CC2D8FCC}" dt="2019-04-30T06:58:33.727" v="5252" actId="27636"/>
        <pc:sldMkLst>
          <pc:docMk/>
          <pc:sldMk cId="3562970705" sldId="259"/>
        </pc:sldMkLst>
        <pc:spChg chg="mod">
          <ac:chgData name="Patrick C Mathias" userId="1f09a1f0-1fe3-4224-a48c-12494ec224fd" providerId="ADAL" clId="{D30E9D88-268D-3F4E-9050-4985CC2D8FCC}" dt="2019-04-30T00:15:02.659" v="2518" actId="20577"/>
          <ac:spMkLst>
            <pc:docMk/>
            <pc:sldMk cId="3562970705" sldId="259"/>
            <ac:spMk id="2" creationId="{5F5042F2-E63C-9E49-84B9-B18A25DB7022}"/>
          </ac:spMkLst>
        </pc:spChg>
        <pc:spChg chg="mod">
          <ac:chgData name="Patrick C Mathias" userId="1f09a1f0-1fe3-4224-a48c-12494ec224fd" providerId="ADAL" clId="{D30E9D88-268D-3F4E-9050-4985CC2D8FCC}" dt="2019-04-30T06:58:33.727" v="5252" actId="27636"/>
          <ac:spMkLst>
            <pc:docMk/>
            <pc:sldMk cId="3562970705" sldId="259"/>
            <ac:spMk id="3" creationId="{3DF905CE-4368-3242-9C8D-C3CFBDD31A88}"/>
          </ac:spMkLst>
        </pc:spChg>
        <pc:spChg chg="add mod">
          <ac:chgData name="Patrick C Mathias" userId="1f09a1f0-1fe3-4224-a48c-12494ec224fd" providerId="ADAL" clId="{D30E9D88-268D-3F4E-9050-4985CC2D8FCC}" dt="2019-04-30T03:08:42.701" v="2841" actId="1582"/>
          <ac:spMkLst>
            <pc:docMk/>
            <pc:sldMk cId="3562970705" sldId="259"/>
            <ac:spMk id="9" creationId="{465368A9-7587-AD40-A168-83EC34496C1C}"/>
          </ac:spMkLst>
        </pc:spChg>
        <pc:picChg chg="mod">
          <ac:chgData name="Patrick C Mathias" userId="1f09a1f0-1fe3-4224-a48c-12494ec224fd" providerId="ADAL" clId="{D30E9D88-268D-3F4E-9050-4985CC2D8FCC}" dt="2019-04-30T03:04:19.486" v="2700" actId="1076"/>
          <ac:picMkLst>
            <pc:docMk/>
            <pc:sldMk cId="3562970705" sldId="259"/>
            <ac:picMk id="4" creationId="{94BD8E96-6E9E-9B4F-99D0-62AAC9E551EC}"/>
          </ac:picMkLst>
        </pc:picChg>
        <pc:picChg chg="mod">
          <ac:chgData name="Patrick C Mathias" userId="1f09a1f0-1fe3-4224-a48c-12494ec224fd" providerId="ADAL" clId="{D30E9D88-268D-3F4E-9050-4985CC2D8FCC}" dt="2019-04-30T03:04:29.141" v="2703" actId="1076"/>
          <ac:picMkLst>
            <pc:docMk/>
            <pc:sldMk cId="3562970705" sldId="259"/>
            <ac:picMk id="5" creationId="{9C68312A-2076-F245-BA4A-B8FF92E1D621}"/>
          </ac:picMkLst>
        </pc:picChg>
        <pc:cxnChg chg="mod">
          <ac:chgData name="Patrick C Mathias" userId="1f09a1f0-1fe3-4224-a48c-12494ec224fd" providerId="ADAL" clId="{D30E9D88-268D-3F4E-9050-4985CC2D8FCC}" dt="2019-04-30T03:08:23.849" v="2838" actId="1076"/>
          <ac:cxnSpMkLst>
            <pc:docMk/>
            <pc:sldMk cId="3562970705" sldId="259"/>
            <ac:cxnSpMk id="7" creationId="{02DA0639-F00A-CE4E-8234-3CDB7A489822}"/>
          </ac:cxnSpMkLst>
        </pc:cxnChg>
      </pc:sldChg>
      <pc:sldChg chg="addSp delSp modSp delAnim modAnim">
        <pc:chgData name="Patrick C Mathias" userId="1f09a1f0-1fe3-4224-a48c-12494ec224fd" providerId="ADAL" clId="{D30E9D88-268D-3F4E-9050-4985CC2D8FCC}" dt="2019-04-30T05:44:45.694" v="4560" actId="1076"/>
        <pc:sldMkLst>
          <pc:docMk/>
          <pc:sldMk cId="3386759340" sldId="260"/>
        </pc:sldMkLst>
        <pc:spChg chg="del mod">
          <ac:chgData name="Patrick C Mathias" userId="1f09a1f0-1fe3-4224-a48c-12494ec224fd" providerId="ADAL" clId="{D30E9D88-268D-3F4E-9050-4985CC2D8FCC}" dt="2019-04-29T18:30:29.904" v="2506" actId="478"/>
          <ac:spMkLst>
            <pc:docMk/>
            <pc:sldMk cId="3386759340" sldId="260"/>
            <ac:spMk id="3" creationId="{6C9242D7-7904-604F-BDC8-86CEB5DDAB6B}"/>
          </ac:spMkLst>
        </pc:spChg>
        <pc:spChg chg="add del">
          <ac:chgData name="Patrick C Mathias" userId="1f09a1f0-1fe3-4224-a48c-12494ec224fd" providerId="ADAL" clId="{D30E9D88-268D-3F4E-9050-4985CC2D8FCC}" dt="2019-04-29T16:39:14.551" v="2337"/>
          <ac:spMkLst>
            <pc:docMk/>
            <pc:sldMk cId="3386759340" sldId="260"/>
            <ac:spMk id="5" creationId="{BB0D97E9-73A8-F645-93AA-BD4EF18963C9}"/>
          </ac:spMkLst>
        </pc:spChg>
        <pc:spChg chg="mod">
          <ac:chgData name="Patrick C Mathias" userId="1f09a1f0-1fe3-4224-a48c-12494ec224fd" providerId="ADAL" clId="{D30E9D88-268D-3F4E-9050-4985CC2D8FCC}" dt="2019-04-29T16:40:18.094" v="2340" actId="207"/>
          <ac:spMkLst>
            <pc:docMk/>
            <pc:sldMk cId="3386759340" sldId="260"/>
            <ac:spMk id="8" creationId="{010714D6-D640-C444-91DF-048AA0D49D2D}"/>
          </ac:spMkLst>
        </pc:spChg>
        <pc:spChg chg="add mod">
          <ac:chgData name="Patrick C Mathias" userId="1f09a1f0-1fe3-4224-a48c-12494ec224fd" providerId="ADAL" clId="{D30E9D88-268D-3F4E-9050-4985CC2D8FCC}" dt="2019-04-30T04:39:36.939" v="3155" actId="207"/>
          <ac:spMkLst>
            <pc:docMk/>
            <pc:sldMk cId="3386759340" sldId="260"/>
            <ac:spMk id="9" creationId="{4A717DD7-325E-8747-9BA7-2DC217F89182}"/>
          </ac:spMkLst>
        </pc:spChg>
        <pc:spChg chg="add mod">
          <ac:chgData name="Patrick C Mathias" userId="1f09a1f0-1fe3-4224-a48c-12494ec224fd" providerId="ADAL" clId="{D30E9D88-268D-3F4E-9050-4985CC2D8FCC}" dt="2019-04-29T17:36:24.155" v="2400" actId="571"/>
          <ac:spMkLst>
            <pc:docMk/>
            <pc:sldMk cId="3386759340" sldId="260"/>
            <ac:spMk id="10" creationId="{311D093C-9B46-774D-8D4C-0FF1D8FBE00D}"/>
          </ac:spMkLst>
        </pc:spChg>
        <pc:spChg chg="add mod">
          <ac:chgData name="Patrick C Mathias" userId="1f09a1f0-1fe3-4224-a48c-12494ec224fd" providerId="ADAL" clId="{D30E9D88-268D-3F4E-9050-4985CC2D8FCC}" dt="2019-04-30T04:39:36.939" v="3155" actId="207"/>
          <ac:spMkLst>
            <pc:docMk/>
            <pc:sldMk cId="3386759340" sldId="260"/>
            <ac:spMk id="11" creationId="{9745A907-9F0A-7F4F-BE70-33ACE2C7E8E5}"/>
          </ac:spMkLst>
        </pc:spChg>
        <pc:spChg chg="add del mod">
          <ac:chgData name="Patrick C Mathias" userId="1f09a1f0-1fe3-4224-a48c-12494ec224fd" providerId="ADAL" clId="{D30E9D88-268D-3F4E-9050-4985CC2D8FCC}" dt="2019-04-29T17:40:58.066" v="2442" actId="478"/>
          <ac:spMkLst>
            <pc:docMk/>
            <pc:sldMk cId="3386759340" sldId="260"/>
            <ac:spMk id="15" creationId="{60E77604-5730-5140-A47C-1D021535B808}"/>
          </ac:spMkLst>
        </pc:spChg>
        <pc:spChg chg="add del mod">
          <ac:chgData name="Patrick C Mathias" userId="1f09a1f0-1fe3-4224-a48c-12494ec224fd" providerId="ADAL" clId="{D30E9D88-268D-3F4E-9050-4985CC2D8FCC}" dt="2019-04-29T18:29:38.686" v="2498" actId="478"/>
          <ac:spMkLst>
            <pc:docMk/>
            <pc:sldMk cId="3386759340" sldId="260"/>
            <ac:spMk id="16" creationId="{7512D2B1-F7D2-B348-964D-E9EC1679BEDF}"/>
          </ac:spMkLst>
        </pc:spChg>
        <pc:spChg chg="add mod">
          <ac:chgData name="Patrick C Mathias" userId="1f09a1f0-1fe3-4224-a48c-12494ec224fd" providerId="ADAL" clId="{D30E9D88-268D-3F4E-9050-4985CC2D8FCC}" dt="2019-04-30T04:39:36.939" v="3155" actId="207"/>
          <ac:spMkLst>
            <pc:docMk/>
            <pc:sldMk cId="3386759340" sldId="260"/>
            <ac:spMk id="17" creationId="{72C93FAA-39A0-A141-83B7-46C687ADA8B9}"/>
          </ac:spMkLst>
        </pc:spChg>
        <pc:spChg chg="add del mod">
          <ac:chgData name="Patrick C Mathias" userId="1f09a1f0-1fe3-4224-a48c-12494ec224fd" providerId="ADAL" clId="{D30E9D88-268D-3F4E-9050-4985CC2D8FCC}" dt="2019-04-29T17:43:02.453" v="2489" actId="478"/>
          <ac:spMkLst>
            <pc:docMk/>
            <pc:sldMk cId="3386759340" sldId="260"/>
            <ac:spMk id="18" creationId="{E633C4BE-15D2-E044-AD70-79843C7F7F30}"/>
          </ac:spMkLst>
        </pc:spChg>
        <pc:spChg chg="add mod">
          <ac:chgData name="Patrick C Mathias" userId="1f09a1f0-1fe3-4224-a48c-12494ec224fd" providerId="ADAL" clId="{D30E9D88-268D-3F4E-9050-4985CC2D8FCC}" dt="2019-04-30T04:39:36.939" v="3155" actId="207"/>
          <ac:spMkLst>
            <pc:docMk/>
            <pc:sldMk cId="3386759340" sldId="260"/>
            <ac:spMk id="19" creationId="{07E3C8C8-E3A2-C54F-9A8E-11AD149FAF80}"/>
          </ac:spMkLst>
        </pc:spChg>
        <pc:spChg chg="add mod">
          <ac:chgData name="Patrick C Mathias" userId="1f09a1f0-1fe3-4224-a48c-12494ec224fd" providerId="ADAL" clId="{D30E9D88-268D-3F4E-9050-4985CC2D8FCC}" dt="2019-04-30T04:39:36.939" v="3155" actId="207"/>
          <ac:spMkLst>
            <pc:docMk/>
            <pc:sldMk cId="3386759340" sldId="260"/>
            <ac:spMk id="20" creationId="{ADE712A8-EB58-534D-B26F-64DD89E1FF46}"/>
          </ac:spMkLst>
        </pc:spChg>
        <pc:spChg chg="add del mod">
          <ac:chgData name="Patrick C Mathias" userId="1f09a1f0-1fe3-4224-a48c-12494ec224fd" providerId="ADAL" clId="{D30E9D88-268D-3F4E-9050-4985CC2D8FCC}" dt="2019-04-29T18:29:35.273" v="2497" actId="478"/>
          <ac:spMkLst>
            <pc:docMk/>
            <pc:sldMk cId="3386759340" sldId="260"/>
            <ac:spMk id="21" creationId="{5D2DA74A-8F21-8E4D-9F18-88E2A6A6BB8F}"/>
          </ac:spMkLst>
        </pc:spChg>
        <pc:spChg chg="add mod">
          <ac:chgData name="Patrick C Mathias" userId="1f09a1f0-1fe3-4224-a48c-12494ec224fd" providerId="ADAL" clId="{D30E9D88-268D-3F4E-9050-4985CC2D8FCC}" dt="2019-04-30T04:39:36.939" v="3155" actId="207"/>
          <ac:spMkLst>
            <pc:docMk/>
            <pc:sldMk cId="3386759340" sldId="260"/>
            <ac:spMk id="22" creationId="{7B011BEB-00C1-3544-8B58-2547290F0DB6}"/>
          </ac:spMkLst>
        </pc:spChg>
        <pc:spChg chg="add del mod">
          <ac:chgData name="Patrick C Mathias" userId="1f09a1f0-1fe3-4224-a48c-12494ec224fd" providerId="ADAL" clId="{D30E9D88-268D-3F4E-9050-4985CC2D8FCC}" dt="2019-04-29T18:30:43.488" v="2507" actId="478"/>
          <ac:spMkLst>
            <pc:docMk/>
            <pc:sldMk cId="3386759340" sldId="260"/>
            <ac:spMk id="24" creationId="{CD1C9E86-2ACE-C94E-A7F9-E8537D12EAF2}"/>
          </ac:spMkLst>
        </pc:spChg>
        <pc:grpChg chg="add del mod">
          <ac:chgData name="Patrick C Mathias" userId="1f09a1f0-1fe3-4224-a48c-12494ec224fd" providerId="ADAL" clId="{D30E9D88-268D-3F4E-9050-4985CC2D8FCC}" dt="2019-04-29T16:40:26.595" v="2341" actId="478"/>
          <ac:grpSpMkLst>
            <pc:docMk/>
            <pc:sldMk cId="3386759340" sldId="260"/>
            <ac:grpSpMk id="6" creationId="{B2DA9E78-97A3-CB47-AFC9-8346187663B1}"/>
          </ac:grpSpMkLst>
        </pc:grpChg>
        <pc:grpChg chg="add del">
          <ac:chgData name="Patrick C Mathias" userId="1f09a1f0-1fe3-4224-a48c-12494ec224fd" providerId="ADAL" clId="{D30E9D88-268D-3F4E-9050-4985CC2D8FCC}" dt="2019-04-29T17:38:00.767" v="2413"/>
          <ac:grpSpMkLst>
            <pc:docMk/>
            <pc:sldMk cId="3386759340" sldId="260"/>
            <ac:grpSpMk id="12" creationId="{B9B80B54-97C3-EB41-9F4B-B89BD527B387}"/>
          </ac:grpSpMkLst>
        </pc:grpChg>
        <pc:picChg chg="add del mod">
          <ac:chgData name="Patrick C Mathias" userId="1f09a1f0-1fe3-4224-a48c-12494ec224fd" providerId="ADAL" clId="{D30E9D88-268D-3F4E-9050-4985CC2D8FCC}" dt="2019-04-30T03:09:13.984" v="2842" actId="1076"/>
          <ac:picMkLst>
            <pc:docMk/>
            <pc:sldMk cId="3386759340" sldId="260"/>
            <ac:picMk id="4" creationId="{9329D746-F066-6E49-A048-6FB62C54B569}"/>
          </ac:picMkLst>
        </pc:picChg>
        <pc:picChg chg="add mod">
          <ac:chgData name="Patrick C Mathias" userId="1f09a1f0-1fe3-4224-a48c-12494ec224fd" providerId="ADAL" clId="{D30E9D88-268D-3F4E-9050-4985CC2D8FCC}" dt="2019-04-30T05:44:45.694" v="4560" actId="1076"/>
          <ac:picMkLst>
            <pc:docMk/>
            <pc:sldMk cId="3386759340" sldId="260"/>
            <ac:picMk id="25" creationId="{9299876C-3A04-7E4B-B96B-442CC6909056}"/>
          </ac:picMkLst>
        </pc:picChg>
      </pc:sldChg>
      <pc:sldChg chg="addSp delSp modSp modAnim">
        <pc:chgData name="Patrick C Mathias" userId="1f09a1f0-1fe3-4224-a48c-12494ec224fd" providerId="ADAL" clId="{D30E9D88-268D-3F4E-9050-4985CC2D8FCC}" dt="2019-04-30T05:44:53.771" v="4561"/>
        <pc:sldMkLst>
          <pc:docMk/>
          <pc:sldMk cId="3135818697" sldId="261"/>
        </pc:sldMkLst>
        <pc:spChg chg="del mod">
          <ac:chgData name="Patrick C Mathias" userId="1f09a1f0-1fe3-4224-a48c-12494ec224fd" providerId="ADAL" clId="{D30E9D88-268D-3F4E-9050-4985CC2D8FCC}" dt="2019-04-30T03:10:53.719" v="2853" actId="478"/>
          <ac:spMkLst>
            <pc:docMk/>
            <pc:sldMk cId="3135818697" sldId="261"/>
            <ac:spMk id="3" creationId="{6ADA91DB-A963-474A-AB2E-6F4C2A029828}"/>
          </ac:spMkLst>
        </pc:spChg>
        <pc:spChg chg="add del mod">
          <ac:chgData name="Patrick C Mathias" userId="1f09a1f0-1fe3-4224-a48c-12494ec224fd" providerId="ADAL" clId="{D30E9D88-268D-3F4E-9050-4985CC2D8FCC}" dt="2019-04-30T03:11:08.893" v="2855" actId="478"/>
          <ac:spMkLst>
            <pc:docMk/>
            <pc:sldMk cId="3135818697" sldId="261"/>
            <ac:spMk id="5" creationId="{2AFF6C51-E47E-C746-9166-CCD5ACCFB571}"/>
          </ac:spMkLst>
        </pc:spChg>
        <pc:spChg chg="mod">
          <ac:chgData name="Patrick C Mathias" userId="1f09a1f0-1fe3-4224-a48c-12494ec224fd" providerId="ADAL" clId="{D30E9D88-268D-3F4E-9050-4985CC2D8FCC}" dt="2019-04-30T03:11:58.107" v="2879" actId="1076"/>
          <ac:spMkLst>
            <pc:docMk/>
            <pc:sldMk cId="3135818697" sldId="261"/>
            <ac:spMk id="7" creationId="{D955F16E-5E1D-8544-990D-0FCB9A41F414}"/>
          </ac:spMkLst>
        </pc:spChg>
        <pc:spChg chg="add mod">
          <ac:chgData name="Patrick C Mathias" userId="1f09a1f0-1fe3-4224-a48c-12494ec224fd" providerId="ADAL" clId="{D30E9D88-268D-3F4E-9050-4985CC2D8FCC}" dt="2019-04-30T04:39:28.216" v="3154" actId="207"/>
          <ac:spMkLst>
            <pc:docMk/>
            <pc:sldMk cId="3135818697" sldId="261"/>
            <ac:spMk id="8" creationId="{BECE04AD-11F3-6E41-BCB2-A4A3011CC0E1}"/>
          </ac:spMkLst>
        </pc:spChg>
        <pc:spChg chg="add mod">
          <ac:chgData name="Patrick C Mathias" userId="1f09a1f0-1fe3-4224-a48c-12494ec224fd" providerId="ADAL" clId="{D30E9D88-268D-3F4E-9050-4985CC2D8FCC}" dt="2019-04-30T04:39:28.216" v="3154" actId="207"/>
          <ac:spMkLst>
            <pc:docMk/>
            <pc:sldMk cId="3135818697" sldId="261"/>
            <ac:spMk id="9" creationId="{37B002ED-1CA1-D348-A7B1-36973B30C3D5}"/>
          </ac:spMkLst>
        </pc:spChg>
        <pc:spChg chg="add mod">
          <ac:chgData name="Patrick C Mathias" userId="1f09a1f0-1fe3-4224-a48c-12494ec224fd" providerId="ADAL" clId="{D30E9D88-268D-3F4E-9050-4985CC2D8FCC}" dt="2019-04-30T04:39:28.216" v="3154" actId="207"/>
          <ac:spMkLst>
            <pc:docMk/>
            <pc:sldMk cId="3135818697" sldId="261"/>
            <ac:spMk id="10" creationId="{4C713760-A6F2-484F-9E13-FF0093ED57E2}"/>
          </ac:spMkLst>
        </pc:spChg>
        <pc:spChg chg="add mod">
          <ac:chgData name="Patrick C Mathias" userId="1f09a1f0-1fe3-4224-a48c-12494ec224fd" providerId="ADAL" clId="{D30E9D88-268D-3F4E-9050-4985CC2D8FCC}" dt="2019-04-30T04:39:28.216" v="3154" actId="207"/>
          <ac:spMkLst>
            <pc:docMk/>
            <pc:sldMk cId="3135818697" sldId="261"/>
            <ac:spMk id="11" creationId="{448914F6-45C8-6C46-9D45-C70D43C9429E}"/>
          </ac:spMkLst>
        </pc:spChg>
        <pc:picChg chg="mod">
          <ac:chgData name="Patrick C Mathias" userId="1f09a1f0-1fe3-4224-a48c-12494ec224fd" providerId="ADAL" clId="{D30E9D88-268D-3F4E-9050-4985CC2D8FCC}" dt="2019-04-30T03:11:35.421" v="2858" actId="1076"/>
          <ac:picMkLst>
            <pc:docMk/>
            <pc:sldMk cId="3135818697" sldId="261"/>
            <ac:picMk id="6" creationId="{E7ED6C30-249E-B24E-996C-019BEB6A23DA}"/>
          </ac:picMkLst>
        </pc:picChg>
        <pc:picChg chg="add">
          <ac:chgData name="Patrick C Mathias" userId="1f09a1f0-1fe3-4224-a48c-12494ec224fd" providerId="ADAL" clId="{D30E9D88-268D-3F4E-9050-4985CC2D8FCC}" dt="2019-04-30T05:44:53.771" v="4561"/>
          <ac:picMkLst>
            <pc:docMk/>
            <pc:sldMk cId="3135818697" sldId="261"/>
            <ac:picMk id="12" creationId="{80F92E5D-CD74-7145-A020-9FFFAED0E513}"/>
          </ac:picMkLst>
        </pc:picChg>
      </pc:sldChg>
      <pc:sldChg chg="addSp delSp modSp delAnim modAnim">
        <pc:chgData name="Patrick C Mathias" userId="1f09a1f0-1fe3-4224-a48c-12494ec224fd" providerId="ADAL" clId="{D30E9D88-268D-3F4E-9050-4985CC2D8FCC}" dt="2019-04-30T05:44:56.047" v="4562"/>
        <pc:sldMkLst>
          <pc:docMk/>
          <pc:sldMk cId="3825338202" sldId="262"/>
        </pc:sldMkLst>
        <pc:spChg chg="mod">
          <ac:chgData name="Patrick C Mathias" userId="1f09a1f0-1fe3-4224-a48c-12494ec224fd" providerId="ADAL" clId="{D30E9D88-268D-3F4E-9050-4985CC2D8FCC}" dt="2019-04-30T03:13:36.799" v="2881" actId="20577"/>
          <ac:spMkLst>
            <pc:docMk/>
            <pc:sldMk cId="3825338202" sldId="262"/>
            <ac:spMk id="2" creationId="{449E85D2-8B1F-1B42-84C5-2371EC064410}"/>
          </ac:spMkLst>
        </pc:spChg>
        <pc:spChg chg="del">
          <ac:chgData name="Patrick C Mathias" userId="1f09a1f0-1fe3-4224-a48c-12494ec224fd" providerId="ADAL" clId="{D30E9D88-268D-3F4E-9050-4985CC2D8FCC}" dt="2019-04-30T03:17:20.381" v="2968" actId="478"/>
          <ac:spMkLst>
            <pc:docMk/>
            <pc:sldMk cId="3825338202" sldId="262"/>
            <ac:spMk id="7" creationId="{92DEEAEA-EB5B-FD4E-9C41-F0F3655D41F0}"/>
          </ac:spMkLst>
        </pc:spChg>
        <pc:spChg chg="del">
          <ac:chgData name="Patrick C Mathias" userId="1f09a1f0-1fe3-4224-a48c-12494ec224fd" providerId="ADAL" clId="{D30E9D88-268D-3F4E-9050-4985CC2D8FCC}" dt="2019-04-30T03:17:20.381" v="2968" actId="478"/>
          <ac:spMkLst>
            <pc:docMk/>
            <pc:sldMk cId="3825338202" sldId="262"/>
            <ac:spMk id="10" creationId="{15A32841-D568-DD40-9EE8-566A3EF0E5A3}"/>
          </ac:spMkLst>
        </pc:spChg>
        <pc:spChg chg="del">
          <ac:chgData name="Patrick C Mathias" userId="1f09a1f0-1fe3-4224-a48c-12494ec224fd" providerId="ADAL" clId="{D30E9D88-268D-3F4E-9050-4985CC2D8FCC}" dt="2019-04-30T03:18:05.591" v="2975" actId="478"/>
          <ac:spMkLst>
            <pc:docMk/>
            <pc:sldMk cId="3825338202" sldId="262"/>
            <ac:spMk id="14" creationId="{CB4A5195-97AA-464F-824E-0EA08FCA4414}"/>
          </ac:spMkLst>
        </pc:spChg>
        <pc:spChg chg="del mod">
          <ac:chgData name="Patrick C Mathias" userId="1f09a1f0-1fe3-4224-a48c-12494ec224fd" providerId="ADAL" clId="{D30E9D88-268D-3F4E-9050-4985CC2D8FCC}" dt="2019-04-30T04:32:43.565" v="3028" actId="478"/>
          <ac:spMkLst>
            <pc:docMk/>
            <pc:sldMk cId="3825338202" sldId="262"/>
            <ac:spMk id="18" creationId="{F72AA4B0-5376-DB4E-8028-02F3FA9F2319}"/>
          </ac:spMkLst>
        </pc:spChg>
        <pc:spChg chg="add mod">
          <ac:chgData name="Patrick C Mathias" userId="1f09a1f0-1fe3-4224-a48c-12494ec224fd" providerId="ADAL" clId="{D30E9D88-268D-3F4E-9050-4985CC2D8FCC}" dt="2019-04-30T04:39:14.460" v="3152" actId="207"/>
          <ac:spMkLst>
            <pc:docMk/>
            <pc:sldMk cId="3825338202" sldId="262"/>
            <ac:spMk id="19" creationId="{6A00FE6B-EEA3-6C4E-8DA3-769C5D43637A}"/>
          </ac:spMkLst>
        </pc:spChg>
        <pc:spChg chg="del">
          <ac:chgData name="Patrick C Mathias" userId="1f09a1f0-1fe3-4224-a48c-12494ec224fd" providerId="ADAL" clId="{D30E9D88-268D-3F4E-9050-4985CC2D8FCC}" dt="2019-04-19T03:08:05.679" v="4" actId="478"/>
          <ac:spMkLst>
            <pc:docMk/>
            <pc:sldMk cId="3825338202" sldId="262"/>
            <ac:spMk id="19" creationId="{88063183-DBF2-4C43-8B9F-8DD660330C55}"/>
          </ac:spMkLst>
        </pc:spChg>
        <pc:spChg chg="add mod">
          <ac:chgData name="Patrick C Mathias" userId="1f09a1f0-1fe3-4224-a48c-12494ec224fd" providerId="ADAL" clId="{D30E9D88-268D-3F4E-9050-4985CC2D8FCC}" dt="2019-04-30T04:39:14.460" v="3152" actId="207"/>
          <ac:spMkLst>
            <pc:docMk/>
            <pc:sldMk cId="3825338202" sldId="262"/>
            <ac:spMk id="20" creationId="{11809E0D-2F9B-0746-A665-84066D8969A6}"/>
          </ac:spMkLst>
        </pc:spChg>
        <pc:spChg chg="add mod">
          <ac:chgData name="Patrick C Mathias" userId="1f09a1f0-1fe3-4224-a48c-12494ec224fd" providerId="ADAL" clId="{D30E9D88-268D-3F4E-9050-4985CC2D8FCC}" dt="2019-04-30T04:39:14.460" v="3152" actId="207"/>
          <ac:spMkLst>
            <pc:docMk/>
            <pc:sldMk cId="3825338202" sldId="262"/>
            <ac:spMk id="21" creationId="{C39948F5-1A6B-CA4F-9939-607AA5EB105F}"/>
          </ac:spMkLst>
        </pc:spChg>
        <pc:spChg chg="add mod">
          <ac:chgData name="Patrick C Mathias" userId="1f09a1f0-1fe3-4224-a48c-12494ec224fd" providerId="ADAL" clId="{D30E9D88-268D-3F4E-9050-4985CC2D8FCC}" dt="2019-04-30T04:39:14.460" v="3152" actId="207"/>
          <ac:spMkLst>
            <pc:docMk/>
            <pc:sldMk cId="3825338202" sldId="262"/>
            <ac:spMk id="22" creationId="{26260B7F-4EE0-3A40-8DC4-CF68798BEBEF}"/>
          </ac:spMkLst>
        </pc:spChg>
        <pc:spChg chg="add mod">
          <ac:chgData name="Patrick C Mathias" userId="1f09a1f0-1fe3-4224-a48c-12494ec224fd" providerId="ADAL" clId="{D30E9D88-268D-3F4E-9050-4985CC2D8FCC}" dt="2019-04-30T04:39:14.460" v="3152" actId="207"/>
          <ac:spMkLst>
            <pc:docMk/>
            <pc:sldMk cId="3825338202" sldId="262"/>
            <ac:spMk id="23" creationId="{61DB850C-DCAC-AE48-B9A3-B6CFC781DFBF}"/>
          </ac:spMkLst>
        </pc:spChg>
        <pc:spChg chg="add mod">
          <ac:chgData name="Patrick C Mathias" userId="1f09a1f0-1fe3-4224-a48c-12494ec224fd" providerId="ADAL" clId="{D30E9D88-268D-3F4E-9050-4985CC2D8FCC}" dt="2019-04-30T04:39:14.460" v="3152" actId="207"/>
          <ac:spMkLst>
            <pc:docMk/>
            <pc:sldMk cId="3825338202" sldId="262"/>
            <ac:spMk id="24" creationId="{F1AF24E4-3738-2E48-847E-3AD15393267B}"/>
          </ac:spMkLst>
        </pc:spChg>
        <pc:spChg chg="add mod">
          <ac:chgData name="Patrick C Mathias" userId="1f09a1f0-1fe3-4224-a48c-12494ec224fd" providerId="ADAL" clId="{D30E9D88-268D-3F4E-9050-4985CC2D8FCC}" dt="2019-04-30T04:39:14.460" v="3152" actId="207"/>
          <ac:spMkLst>
            <pc:docMk/>
            <pc:sldMk cId="3825338202" sldId="262"/>
            <ac:spMk id="25" creationId="{D07C62FC-1593-EA47-81E9-E68F33E57656}"/>
          </ac:spMkLst>
        </pc:spChg>
        <pc:spChg chg="add mod">
          <ac:chgData name="Patrick C Mathias" userId="1f09a1f0-1fe3-4224-a48c-12494ec224fd" providerId="ADAL" clId="{D30E9D88-268D-3F4E-9050-4985CC2D8FCC}" dt="2019-04-30T04:39:14.460" v="3152" actId="207"/>
          <ac:spMkLst>
            <pc:docMk/>
            <pc:sldMk cId="3825338202" sldId="262"/>
            <ac:spMk id="26" creationId="{6E926126-3065-874E-B699-E3648F1C2EC5}"/>
          </ac:spMkLst>
        </pc:spChg>
        <pc:spChg chg="add mod">
          <ac:chgData name="Patrick C Mathias" userId="1f09a1f0-1fe3-4224-a48c-12494ec224fd" providerId="ADAL" clId="{D30E9D88-268D-3F4E-9050-4985CC2D8FCC}" dt="2019-04-30T04:39:20.097" v="3153" actId="207"/>
          <ac:spMkLst>
            <pc:docMk/>
            <pc:sldMk cId="3825338202" sldId="262"/>
            <ac:spMk id="27" creationId="{8467606F-09E4-6B47-906F-FFF2E38A5C34}"/>
          </ac:spMkLst>
        </pc:spChg>
        <pc:spChg chg="add mod">
          <ac:chgData name="Patrick C Mathias" userId="1f09a1f0-1fe3-4224-a48c-12494ec224fd" providerId="ADAL" clId="{D30E9D88-268D-3F4E-9050-4985CC2D8FCC}" dt="2019-04-30T04:39:20.097" v="3153" actId="207"/>
          <ac:spMkLst>
            <pc:docMk/>
            <pc:sldMk cId="3825338202" sldId="262"/>
            <ac:spMk id="28" creationId="{622B9323-6F75-B640-809D-4F8EBC9593DA}"/>
          </ac:spMkLst>
        </pc:spChg>
        <pc:grpChg chg="del">
          <ac:chgData name="Patrick C Mathias" userId="1f09a1f0-1fe3-4224-a48c-12494ec224fd" providerId="ADAL" clId="{D30E9D88-268D-3F4E-9050-4985CC2D8FCC}" dt="2019-04-30T03:18:10.898" v="2976" actId="478"/>
          <ac:grpSpMkLst>
            <pc:docMk/>
            <pc:sldMk cId="3825338202" sldId="262"/>
            <ac:grpSpMk id="16" creationId="{2B1900E0-9CEA-DD48-A328-220583B6E193}"/>
          </ac:grpSpMkLst>
        </pc:grpChg>
        <pc:picChg chg="mod">
          <ac:chgData name="Patrick C Mathias" userId="1f09a1f0-1fe3-4224-a48c-12494ec224fd" providerId="ADAL" clId="{D30E9D88-268D-3F4E-9050-4985CC2D8FCC}" dt="2019-04-30T03:18:41.698" v="2981" actId="1076"/>
          <ac:picMkLst>
            <pc:docMk/>
            <pc:sldMk cId="3825338202" sldId="262"/>
            <ac:picMk id="4" creationId="{F3148C46-DB14-2B4B-9FAB-9DA681211D13}"/>
          </ac:picMkLst>
        </pc:picChg>
        <pc:picChg chg="del mod topLvl">
          <ac:chgData name="Patrick C Mathias" userId="1f09a1f0-1fe3-4224-a48c-12494ec224fd" providerId="ADAL" clId="{D30E9D88-268D-3F4E-9050-4985CC2D8FCC}" dt="2019-04-30T03:18:28.884" v="2979"/>
          <ac:picMkLst>
            <pc:docMk/>
            <pc:sldMk cId="3825338202" sldId="262"/>
            <ac:picMk id="15" creationId="{AD4EC7B9-F980-AA43-8EC9-6DB352CCC5BF}"/>
          </ac:picMkLst>
        </pc:picChg>
        <pc:picChg chg="add">
          <ac:chgData name="Patrick C Mathias" userId="1f09a1f0-1fe3-4224-a48c-12494ec224fd" providerId="ADAL" clId="{D30E9D88-268D-3F4E-9050-4985CC2D8FCC}" dt="2019-04-30T05:44:56.047" v="4562"/>
          <ac:picMkLst>
            <pc:docMk/>
            <pc:sldMk cId="3825338202" sldId="262"/>
            <ac:picMk id="29" creationId="{850BD1BB-55D0-E14A-B6BA-3C437A0422B2}"/>
          </ac:picMkLst>
        </pc:picChg>
        <pc:cxnChg chg="del">
          <ac:chgData name="Patrick C Mathias" userId="1f09a1f0-1fe3-4224-a48c-12494ec224fd" providerId="ADAL" clId="{D30E9D88-268D-3F4E-9050-4985CC2D8FCC}" dt="2019-04-30T03:17:20.381" v="2968" actId="478"/>
          <ac:cxnSpMkLst>
            <pc:docMk/>
            <pc:sldMk cId="3825338202" sldId="262"/>
            <ac:cxnSpMk id="6" creationId="{E8821C96-6F58-5340-82D0-14B946442195}"/>
          </ac:cxnSpMkLst>
        </pc:cxnChg>
        <pc:cxnChg chg="del">
          <ac:chgData name="Patrick C Mathias" userId="1f09a1f0-1fe3-4224-a48c-12494ec224fd" providerId="ADAL" clId="{D30E9D88-268D-3F4E-9050-4985CC2D8FCC}" dt="2019-04-30T03:17:20.381" v="2968" actId="478"/>
          <ac:cxnSpMkLst>
            <pc:docMk/>
            <pc:sldMk cId="3825338202" sldId="262"/>
            <ac:cxnSpMk id="8" creationId="{49017E80-0719-654C-B427-670176E1A3C0}"/>
          </ac:cxnSpMkLst>
        </pc:cxnChg>
        <pc:cxnChg chg="del topLvl">
          <ac:chgData name="Patrick C Mathias" userId="1f09a1f0-1fe3-4224-a48c-12494ec224fd" providerId="ADAL" clId="{D30E9D88-268D-3F4E-9050-4985CC2D8FCC}" dt="2019-04-30T03:18:10.898" v="2976" actId="478"/>
          <ac:cxnSpMkLst>
            <pc:docMk/>
            <pc:sldMk cId="3825338202" sldId="262"/>
            <ac:cxnSpMk id="11" creationId="{9000FEDA-F348-9A45-80AA-B73F117DCF1F}"/>
          </ac:cxnSpMkLst>
        </pc:cxnChg>
        <pc:cxnChg chg="del mod">
          <ac:chgData name="Patrick C Mathias" userId="1f09a1f0-1fe3-4224-a48c-12494ec224fd" providerId="ADAL" clId="{D30E9D88-268D-3F4E-9050-4985CC2D8FCC}" dt="2019-04-30T04:32:43.565" v="3028" actId="478"/>
          <ac:cxnSpMkLst>
            <pc:docMk/>
            <pc:sldMk cId="3825338202" sldId="262"/>
            <ac:cxnSpMk id="17" creationId="{3B949A6F-9204-3247-9684-C98C4F19CD10}"/>
          </ac:cxnSpMkLst>
        </pc:cxnChg>
      </pc:sldChg>
      <pc:sldChg chg="del">
        <pc:chgData name="Patrick C Mathias" userId="1f09a1f0-1fe3-4224-a48c-12494ec224fd" providerId="ADAL" clId="{D30E9D88-268D-3F4E-9050-4985CC2D8FCC}" dt="2019-04-30T07:04:55.896" v="5557" actId="2696"/>
        <pc:sldMkLst>
          <pc:docMk/>
          <pc:sldMk cId="862792356" sldId="263"/>
        </pc:sldMkLst>
      </pc:sldChg>
      <pc:sldChg chg="addSp modSp setBg addCm delCm modCm">
        <pc:chgData name="Patrick C Mathias" userId="1f09a1f0-1fe3-4224-a48c-12494ec224fd" providerId="ADAL" clId="{D30E9D88-268D-3F4E-9050-4985CC2D8FCC}" dt="2019-04-30T06:58:37.955" v="5255" actId="27636"/>
        <pc:sldMkLst>
          <pc:docMk/>
          <pc:sldMk cId="1614109204" sldId="265"/>
        </pc:sldMkLst>
        <pc:spChg chg="mod">
          <ac:chgData name="Patrick C Mathias" userId="1f09a1f0-1fe3-4224-a48c-12494ec224fd" providerId="ADAL" clId="{D30E9D88-268D-3F4E-9050-4985CC2D8FCC}" dt="2019-04-30T00:24:15.558" v="2542" actId="20577"/>
          <ac:spMkLst>
            <pc:docMk/>
            <pc:sldMk cId="1614109204" sldId="265"/>
            <ac:spMk id="2" creationId="{5F5042F2-E63C-9E49-84B9-B18A25DB7022}"/>
          </ac:spMkLst>
        </pc:spChg>
        <pc:spChg chg="mod">
          <ac:chgData name="Patrick C Mathias" userId="1f09a1f0-1fe3-4224-a48c-12494ec224fd" providerId="ADAL" clId="{D30E9D88-268D-3F4E-9050-4985CC2D8FCC}" dt="2019-04-30T06:58:37.955" v="5255" actId="27636"/>
          <ac:spMkLst>
            <pc:docMk/>
            <pc:sldMk cId="1614109204" sldId="265"/>
            <ac:spMk id="3" creationId="{3DF905CE-4368-3242-9C8D-C3CFBDD31A88}"/>
          </ac:spMkLst>
        </pc:spChg>
        <pc:picChg chg="add mod">
          <ac:chgData name="Patrick C Mathias" userId="1f09a1f0-1fe3-4224-a48c-12494ec224fd" providerId="ADAL" clId="{D30E9D88-268D-3F4E-9050-4985CC2D8FCC}" dt="2019-04-30T05:04:07.275" v="3460" actId="1076"/>
          <ac:picMkLst>
            <pc:docMk/>
            <pc:sldMk cId="1614109204" sldId="265"/>
            <ac:picMk id="4" creationId="{71696F3A-0686-7F4D-9C0D-54C98D78E8A3}"/>
          </ac:picMkLst>
        </pc:picChg>
      </pc:sldChg>
      <pc:sldChg chg="modSp add modAnim addCm delCm modCm">
        <pc:chgData name="Patrick C Mathias" userId="1f09a1f0-1fe3-4224-a48c-12494ec224fd" providerId="ADAL" clId="{D30E9D88-268D-3F4E-9050-4985CC2D8FCC}" dt="2019-04-30T05:24:56.984" v="4077" actId="1592"/>
        <pc:sldMkLst>
          <pc:docMk/>
          <pc:sldMk cId="2050957165" sldId="266"/>
        </pc:sldMkLst>
        <pc:spChg chg="mod">
          <ac:chgData name="Patrick C Mathias" userId="1f09a1f0-1fe3-4224-a48c-12494ec224fd" providerId="ADAL" clId="{D30E9D88-268D-3F4E-9050-4985CC2D8FCC}" dt="2019-04-19T03:27:17.449" v="44" actId="20577"/>
          <ac:spMkLst>
            <pc:docMk/>
            <pc:sldMk cId="2050957165" sldId="266"/>
            <ac:spMk id="2" creationId="{312C4323-0E7D-7B43-8796-A44C986D9DD8}"/>
          </ac:spMkLst>
        </pc:spChg>
        <pc:spChg chg="mod">
          <ac:chgData name="Patrick C Mathias" userId="1f09a1f0-1fe3-4224-a48c-12494ec224fd" providerId="ADAL" clId="{D30E9D88-268D-3F4E-9050-4985CC2D8FCC}" dt="2019-04-19T05:20:10.906" v="1345" actId="20577"/>
          <ac:spMkLst>
            <pc:docMk/>
            <pc:sldMk cId="2050957165" sldId="266"/>
            <ac:spMk id="3" creationId="{16212497-5016-804D-AA08-DEF30AF1F97E}"/>
          </ac:spMkLst>
        </pc:spChg>
      </pc:sldChg>
      <pc:sldChg chg="addSp delSp modSp add ord setBg">
        <pc:chgData name="Patrick C Mathias" userId="1f09a1f0-1fe3-4224-a48c-12494ec224fd" providerId="ADAL" clId="{D30E9D88-268D-3F4E-9050-4985CC2D8FCC}" dt="2019-04-30T04:44:57.580" v="3291" actId="1076"/>
        <pc:sldMkLst>
          <pc:docMk/>
          <pc:sldMk cId="493558476" sldId="267"/>
        </pc:sldMkLst>
        <pc:spChg chg="mod">
          <ac:chgData name="Patrick C Mathias" userId="1f09a1f0-1fe3-4224-a48c-12494ec224fd" providerId="ADAL" clId="{D30E9D88-268D-3F4E-9050-4985CC2D8FCC}" dt="2019-04-30T00:24:24.421" v="2545" actId="20577"/>
          <ac:spMkLst>
            <pc:docMk/>
            <pc:sldMk cId="493558476" sldId="267"/>
            <ac:spMk id="2" creationId="{5F5042F2-E63C-9E49-84B9-B18A25DB7022}"/>
          </ac:spMkLst>
        </pc:spChg>
        <pc:spChg chg="mod">
          <ac:chgData name="Patrick C Mathias" userId="1f09a1f0-1fe3-4224-a48c-12494ec224fd" providerId="ADAL" clId="{D30E9D88-268D-3F4E-9050-4985CC2D8FCC}" dt="2019-04-30T04:44:54.844" v="3290" actId="1076"/>
          <ac:spMkLst>
            <pc:docMk/>
            <pc:sldMk cId="493558476" sldId="267"/>
            <ac:spMk id="3" creationId="{3DF905CE-4368-3242-9C8D-C3CFBDD31A88}"/>
          </ac:spMkLst>
        </pc:spChg>
        <pc:graphicFrameChg chg="add del mod modGraphic">
          <ac:chgData name="Patrick C Mathias" userId="1f09a1f0-1fe3-4224-a48c-12494ec224fd" providerId="ADAL" clId="{D30E9D88-268D-3F4E-9050-4985CC2D8FCC}" dt="2019-04-19T05:10:44.063" v="1299" actId="478"/>
          <ac:graphicFrameMkLst>
            <pc:docMk/>
            <pc:sldMk cId="493558476" sldId="267"/>
            <ac:graphicFrameMk id="4" creationId="{36DEE2AC-51A4-E044-881A-0913BF90AA69}"/>
          </ac:graphicFrameMkLst>
        </pc:graphicFrameChg>
        <pc:graphicFrameChg chg="add mod modGraphic">
          <ac:chgData name="Patrick C Mathias" userId="1f09a1f0-1fe3-4224-a48c-12494ec224fd" providerId="ADAL" clId="{D30E9D88-268D-3F4E-9050-4985CC2D8FCC}" dt="2019-04-30T04:44:57.580" v="3291" actId="1076"/>
          <ac:graphicFrameMkLst>
            <pc:docMk/>
            <pc:sldMk cId="493558476" sldId="267"/>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5:23:52.496" v="4049" actId="1076"/>
        <pc:sldMkLst>
          <pc:docMk/>
          <pc:sldMk cId="3455440267" sldId="268"/>
        </pc:sldMkLst>
        <pc:spChg chg="mod">
          <ac:chgData name="Patrick C Mathias" userId="1f09a1f0-1fe3-4224-a48c-12494ec224fd" providerId="ADAL" clId="{D30E9D88-268D-3F4E-9050-4985CC2D8FCC}" dt="2019-04-19T03:55:36.135" v="347" actId="20577"/>
          <ac:spMkLst>
            <pc:docMk/>
            <pc:sldMk cId="3455440267" sldId="268"/>
            <ac:spMk id="2" creationId="{ECC44F96-ABE7-B342-BE88-2879F8B75711}"/>
          </ac:spMkLst>
        </pc:spChg>
        <pc:spChg chg="add del mod">
          <ac:chgData name="Patrick C Mathias" userId="1f09a1f0-1fe3-4224-a48c-12494ec224fd" providerId="ADAL" clId="{D30E9D88-268D-3F4E-9050-4985CC2D8FCC}" dt="2019-04-30T05:23:52.496" v="4049" actId="1076"/>
          <ac:spMkLst>
            <pc:docMk/>
            <pc:sldMk cId="3455440267" sldId="268"/>
            <ac:spMk id="3" creationId="{0D95A093-ECDB-D047-BF2D-95E7C708A027}"/>
          </ac:spMkLst>
        </pc:spChg>
        <pc:spChg chg="add mod">
          <ac:chgData name="Patrick C Mathias" userId="1f09a1f0-1fe3-4224-a48c-12494ec224fd" providerId="ADAL" clId="{D30E9D88-268D-3F4E-9050-4985CC2D8FCC}" dt="2019-04-30T05:16:34.215" v="3987" actId="14100"/>
          <ac:spMkLst>
            <pc:docMk/>
            <pc:sldMk cId="3455440267" sldId="268"/>
            <ac:spMk id="7" creationId="{7AF5E3B5-9AB7-7F48-8863-51A5A660C512}"/>
          </ac:spMkLst>
        </pc:spChg>
        <pc:spChg chg="add mod">
          <ac:chgData name="Patrick C Mathias" userId="1f09a1f0-1fe3-4224-a48c-12494ec224fd" providerId="ADAL" clId="{D30E9D88-268D-3F4E-9050-4985CC2D8FCC}" dt="2019-04-30T05:16:36.205" v="3988" actId="1076"/>
          <ac:spMkLst>
            <pc:docMk/>
            <pc:sldMk cId="3455440267" sldId="268"/>
            <ac:spMk id="9" creationId="{70B76424-2EC6-1648-A531-39E66700CDC7}"/>
          </ac:spMkLst>
        </pc:spChg>
        <pc:spChg chg="add del mod">
          <ac:chgData name="Patrick C Mathias" userId="1f09a1f0-1fe3-4224-a48c-12494ec224fd" providerId="ADAL" clId="{D30E9D88-268D-3F4E-9050-4985CC2D8FCC}" dt="2019-04-30T05:16:09.452" v="3980" actId="478"/>
          <ac:spMkLst>
            <pc:docMk/>
            <pc:sldMk cId="3455440267" sldId="268"/>
            <ac:spMk id="11" creationId="{36B6DAEE-A95D-9243-A614-99B21F448A69}"/>
          </ac:spMkLst>
        </pc:spChg>
        <pc:picChg chg="add del mod">
          <ac:chgData name="Patrick C Mathias" userId="1f09a1f0-1fe3-4224-a48c-12494ec224fd" providerId="ADAL" clId="{D30E9D88-268D-3F4E-9050-4985CC2D8FCC}" dt="2019-04-19T03:58:18.671" v="360"/>
          <ac:picMkLst>
            <pc:docMk/>
            <pc:sldMk cId="3455440267" sldId="268"/>
            <ac:picMk id="4" creationId="{AE03DC7A-9A1A-8D4F-8E22-D991ECB25ADD}"/>
          </ac:picMkLst>
        </pc:picChg>
        <pc:picChg chg="add del mod">
          <ac:chgData name="Patrick C Mathias" userId="1f09a1f0-1fe3-4224-a48c-12494ec224fd" providerId="ADAL" clId="{D30E9D88-268D-3F4E-9050-4985CC2D8FCC}" dt="2019-04-19T04:01:16.912" v="600" actId="478"/>
          <ac:picMkLst>
            <pc:docMk/>
            <pc:sldMk cId="3455440267" sldId="268"/>
            <ac:picMk id="5" creationId="{BD3B9576-7EAC-4940-94EB-3C504A01906F}"/>
          </ac:picMkLst>
        </pc:picChg>
        <pc:picChg chg="add mod">
          <ac:chgData name="Patrick C Mathias" userId="1f09a1f0-1fe3-4224-a48c-12494ec224fd" providerId="ADAL" clId="{D30E9D88-268D-3F4E-9050-4985CC2D8FCC}" dt="2019-04-19T04:02:25.643" v="605" actId="1076"/>
          <ac:picMkLst>
            <pc:docMk/>
            <pc:sldMk cId="3455440267" sldId="268"/>
            <ac:picMk id="8" creationId="{3AC39902-35C8-3D49-B978-4E6E6C4E89E8}"/>
          </ac:picMkLst>
        </pc:picChg>
        <pc:cxnChg chg="add del mod">
          <ac:chgData name="Patrick C Mathias" userId="1f09a1f0-1fe3-4224-a48c-12494ec224fd" providerId="ADAL" clId="{D30E9D88-268D-3F4E-9050-4985CC2D8FCC}" dt="2019-04-19T04:01:15.411" v="599" actId="478"/>
          <ac:cxnSpMkLst>
            <pc:docMk/>
            <pc:sldMk cId="3455440267" sldId="268"/>
            <ac:cxnSpMk id="7" creationId="{7C5154ED-9925-4F45-A13C-5F213A3ADC19}"/>
          </ac:cxnSpMkLst>
        </pc:cxnChg>
        <pc:cxnChg chg="add del mod">
          <ac:chgData name="Patrick C Mathias" userId="1f09a1f0-1fe3-4224-a48c-12494ec224fd" providerId="ADAL" clId="{D30E9D88-268D-3F4E-9050-4985CC2D8FCC}" dt="2019-04-30T05:16:10.990" v="3981" actId="478"/>
          <ac:cxnSpMkLst>
            <pc:docMk/>
            <pc:sldMk cId="3455440267" sldId="268"/>
            <ac:cxnSpMk id="10" creationId="{4DFF4991-87BA-074A-A3E1-FBDC0DCE18D9}"/>
          </ac:cxnSpMkLst>
        </pc:cxnChg>
      </pc:sldChg>
      <pc:sldChg chg="addSp delSp modSp add">
        <pc:chgData name="Patrick C Mathias" userId="1f09a1f0-1fe3-4224-a48c-12494ec224fd" providerId="ADAL" clId="{D30E9D88-268D-3F4E-9050-4985CC2D8FCC}" dt="2019-04-30T05:14:27.418" v="3973" actId="14100"/>
        <pc:sldMkLst>
          <pc:docMk/>
          <pc:sldMk cId="4279224234" sldId="269"/>
        </pc:sldMkLst>
        <pc:spChg chg="mod">
          <ac:chgData name="Patrick C Mathias" userId="1f09a1f0-1fe3-4224-a48c-12494ec224fd" providerId="ADAL" clId="{D30E9D88-268D-3F4E-9050-4985CC2D8FCC}" dt="2019-04-30T02:47:22.624" v="2563" actId="27636"/>
          <ac:spMkLst>
            <pc:docMk/>
            <pc:sldMk cId="4279224234" sldId="269"/>
            <ac:spMk id="2" creationId="{03DF9A4B-7799-3446-84AD-34BE35F0521F}"/>
          </ac:spMkLst>
        </pc:spChg>
        <pc:spChg chg="mod">
          <ac:chgData name="Patrick C Mathias" userId="1f09a1f0-1fe3-4224-a48c-12494ec224fd" providerId="ADAL" clId="{D30E9D88-268D-3F4E-9050-4985CC2D8FCC}" dt="2019-04-30T00:19:41.230" v="2537" actId="27636"/>
          <ac:spMkLst>
            <pc:docMk/>
            <pc:sldMk cId="4279224234" sldId="269"/>
            <ac:spMk id="3" creationId="{A8B38405-8FB7-B641-9C0D-9524AAE809BF}"/>
          </ac:spMkLst>
        </pc:spChg>
        <pc:spChg chg="add mod">
          <ac:chgData name="Patrick C Mathias" userId="1f09a1f0-1fe3-4224-a48c-12494ec224fd" providerId="ADAL" clId="{D30E9D88-268D-3F4E-9050-4985CC2D8FCC}" dt="2019-04-19T04:25:48.317" v="962" actId="1076"/>
          <ac:spMkLst>
            <pc:docMk/>
            <pc:sldMk cId="4279224234" sldId="269"/>
            <ac:spMk id="5" creationId="{8A4008DB-A04A-5F4B-960A-368BE480825A}"/>
          </ac:spMkLst>
        </pc:spChg>
        <pc:spChg chg="add mod">
          <ac:chgData name="Patrick C Mathias" userId="1f09a1f0-1fe3-4224-a48c-12494ec224fd" providerId="ADAL" clId="{D30E9D88-268D-3F4E-9050-4985CC2D8FCC}" dt="2019-04-30T04:41:41.714" v="3159" actId="14100"/>
          <ac:spMkLst>
            <pc:docMk/>
            <pc:sldMk cId="4279224234" sldId="269"/>
            <ac:spMk id="6" creationId="{F5F51386-C8B9-AA4A-82EB-DE665AB2C1BC}"/>
          </ac:spMkLst>
        </pc:spChg>
        <pc:spChg chg="add del mod">
          <ac:chgData name="Patrick C Mathias" userId="1f09a1f0-1fe3-4224-a48c-12494ec224fd" providerId="ADAL" clId="{D30E9D88-268D-3F4E-9050-4985CC2D8FCC}" dt="2019-04-19T04:22:41.478" v="891" actId="478"/>
          <ac:spMkLst>
            <pc:docMk/>
            <pc:sldMk cId="4279224234" sldId="269"/>
            <ac:spMk id="7" creationId="{F7BC6196-A5B6-DC47-839B-C85E1C282454}"/>
          </ac:spMkLst>
        </pc:spChg>
        <pc:spChg chg="add mod">
          <ac:chgData name="Patrick C Mathias" userId="1f09a1f0-1fe3-4224-a48c-12494ec224fd" providerId="ADAL" clId="{D30E9D88-268D-3F4E-9050-4985CC2D8FCC}" dt="2019-04-30T04:41:56.599" v="3161" actId="14100"/>
          <ac:spMkLst>
            <pc:docMk/>
            <pc:sldMk cId="4279224234" sldId="269"/>
            <ac:spMk id="8" creationId="{F7C80318-D967-5B4C-82E2-1A86E0EBF088}"/>
          </ac:spMkLst>
        </pc:spChg>
        <pc:spChg chg="add mod">
          <ac:chgData name="Patrick C Mathias" userId="1f09a1f0-1fe3-4224-a48c-12494ec224fd" providerId="ADAL" clId="{D30E9D88-268D-3F4E-9050-4985CC2D8FCC}" dt="2019-04-30T04:41:41.714" v="3159" actId="14100"/>
          <ac:spMkLst>
            <pc:docMk/>
            <pc:sldMk cId="4279224234" sldId="269"/>
            <ac:spMk id="9" creationId="{0C4F96D6-6CDC-0241-B818-03323A80F3B8}"/>
          </ac:spMkLst>
        </pc:spChg>
        <pc:spChg chg="add mod">
          <ac:chgData name="Patrick C Mathias" userId="1f09a1f0-1fe3-4224-a48c-12494ec224fd" providerId="ADAL" clId="{D30E9D88-268D-3F4E-9050-4985CC2D8FCC}" dt="2019-04-30T04:41:56.599" v="3161" actId="14100"/>
          <ac:spMkLst>
            <pc:docMk/>
            <pc:sldMk cId="4279224234" sldId="269"/>
            <ac:spMk id="10" creationId="{B81E2A5F-B117-DB4F-BCC5-C1EC8BE02FF5}"/>
          </ac:spMkLst>
        </pc:spChg>
        <pc:spChg chg="add mod">
          <ac:chgData name="Patrick C Mathias" userId="1f09a1f0-1fe3-4224-a48c-12494ec224fd" providerId="ADAL" clId="{D30E9D88-268D-3F4E-9050-4985CC2D8FCC}" dt="2019-04-30T04:41:41.714" v="3159" actId="14100"/>
          <ac:spMkLst>
            <pc:docMk/>
            <pc:sldMk cId="4279224234" sldId="269"/>
            <ac:spMk id="11" creationId="{806B02A7-C0BA-D44E-AFD6-1AEA62AC9CB7}"/>
          </ac:spMkLst>
        </pc:spChg>
        <pc:spChg chg="add mod">
          <ac:chgData name="Patrick C Mathias" userId="1f09a1f0-1fe3-4224-a48c-12494ec224fd" providerId="ADAL" clId="{D30E9D88-268D-3F4E-9050-4985CC2D8FCC}" dt="2019-04-30T04:41:56.599" v="3161" actId="14100"/>
          <ac:spMkLst>
            <pc:docMk/>
            <pc:sldMk cId="4279224234" sldId="269"/>
            <ac:spMk id="12" creationId="{86F46054-71E7-C54B-BA2B-68977DE855DB}"/>
          </ac:spMkLst>
        </pc:spChg>
        <pc:picChg chg="add mod">
          <ac:chgData name="Patrick C Mathias" userId="1f09a1f0-1fe3-4224-a48c-12494ec224fd" providerId="ADAL" clId="{D30E9D88-268D-3F4E-9050-4985CC2D8FCC}" dt="2019-04-30T05:14:27.418" v="3973" actId="14100"/>
          <ac:picMkLst>
            <pc:docMk/>
            <pc:sldMk cId="4279224234" sldId="269"/>
            <ac:picMk id="4" creationId="{E7D3395B-1E75-074B-81C6-ADCBBDEDC47C}"/>
          </ac:picMkLst>
        </pc:picChg>
      </pc:sldChg>
      <pc:sldChg chg="addSp delSp modSp add">
        <pc:chgData name="Patrick C Mathias" userId="1f09a1f0-1fe3-4224-a48c-12494ec224fd" providerId="ADAL" clId="{D30E9D88-268D-3F4E-9050-4985CC2D8FCC}" dt="2019-04-30T05:14:31.776" v="3974" actId="14100"/>
        <pc:sldMkLst>
          <pc:docMk/>
          <pc:sldMk cId="487961488" sldId="270"/>
        </pc:sldMkLst>
        <pc:spChg chg="mod">
          <ac:chgData name="Patrick C Mathias" userId="1f09a1f0-1fe3-4224-a48c-12494ec224fd" providerId="ADAL" clId="{D30E9D88-268D-3F4E-9050-4985CC2D8FCC}" dt="2019-04-19T04:57:50.483" v="1058" actId="20577"/>
          <ac:spMkLst>
            <pc:docMk/>
            <pc:sldMk cId="487961488" sldId="270"/>
            <ac:spMk id="2" creationId="{03DF9A4B-7799-3446-84AD-34BE35F0521F}"/>
          </ac:spMkLst>
        </pc:spChg>
        <pc:spChg chg="mod">
          <ac:chgData name="Patrick C Mathias" userId="1f09a1f0-1fe3-4224-a48c-12494ec224fd" providerId="ADAL" clId="{D30E9D88-268D-3F4E-9050-4985CC2D8FCC}" dt="2019-04-30T02:47:22.929" v="2564" actId="27636"/>
          <ac:spMkLst>
            <pc:docMk/>
            <pc:sldMk cId="487961488" sldId="270"/>
            <ac:spMk id="3" creationId="{A8B38405-8FB7-B641-9C0D-9524AAE809BF}"/>
          </ac:spMkLst>
        </pc:spChg>
        <pc:spChg chg="mod">
          <ac:chgData name="Patrick C Mathias" userId="1f09a1f0-1fe3-4224-a48c-12494ec224fd" providerId="ADAL" clId="{D30E9D88-268D-3F4E-9050-4985CC2D8FCC}" dt="2019-04-19T05:03:44.368" v="1181" actId="14100"/>
          <ac:spMkLst>
            <pc:docMk/>
            <pc:sldMk cId="487961488" sldId="270"/>
            <ac:spMk id="5" creationId="{8A4008DB-A04A-5F4B-960A-368BE480825A}"/>
          </ac:spMkLst>
        </pc:spChg>
        <pc:spChg chg="del">
          <ac:chgData name="Patrick C Mathias" userId="1f09a1f0-1fe3-4224-a48c-12494ec224fd" providerId="ADAL" clId="{D30E9D88-268D-3F4E-9050-4985CC2D8FCC}" dt="2019-04-19T05:00:07.660" v="1072" actId="478"/>
          <ac:spMkLst>
            <pc:docMk/>
            <pc:sldMk cId="487961488" sldId="270"/>
            <ac:spMk id="6" creationId="{F5F51386-C8B9-AA4A-82EB-DE665AB2C1BC}"/>
          </ac:spMkLst>
        </pc:spChg>
        <pc:spChg chg="del">
          <ac:chgData name="Patrick C Mathias" userId="1f09a1f0-1fe3-4224-a48c-12494ec224fd" providerId="ADAL" clId="{D30E9D88-268D-3F4E-9050-4985CC2D8FCC}" dt="2019-04-19T05:00:07.660" v="1072" actId="478"/>
          <ac:spMkLst>
            <pc:docMk/>
            <pc:sldMk cId="487961488" sldId="270"/>
            <ac:spMk id="8" creationId="{F7C80318-D967-5B4C-82E2-1A86E0EBF088}"/>
          </ac:spMkLst>
        </pc:spChg>
        <pc:spChg chg="mod">
          <ac:chgData name="Patrick C Mathias" userId="1f09a1f0-1fe3-4224-a48c-12494ec224fd" providerId="ADAL" clId="{D30E9D88-268D-3F4E-9050-4985CC2D8FCC}" dt="2019-04-30T04:42:23.941" v="3163" actId="207"/>
          <ac:spMkLst>
            <pc:docMk/>
            <pc:sldMk cId="487961488" sldId="270"/>
            <ac:spMk id="9" creationId="{0C4F96D6-6CDC-0241-B818-03323A80F3B8}"/>
          </ac:spMkLst>
        </pc:spChg>
        <pc:spChg chg="mod">
          <ac:chgData name="Patrick C Mathias" userId="1f09a1f0-1fe3-4224-a48c-12494ec224fd" providerId="ADAL" clId="{D30E9D88-268D-3F4E-9050-4985CC2D8FCC}" dt="2019-04-30T04:42:23.941" v="3163" actId="207"/>
          <ac:spMkLst>
            <pc:docMk/>
            <pc:sldMk cId="487961488" sldId="270"/>
            <ac:spMk id="10" creationId="{B81E2A5F-B117-DB4F-BCC5-C1EC8BE02FF5}"/>
          </ac:spMkLst>
        </pc:spChg>
        <pc:spChg chg="mod">
          <ac:chgData name="Patrick C Mathias" userId="1f09a1f0-1fe3-4224-a48c-12494ec224fd" providerId="ADAL" clId="{D30E9D88-268D-3F4E-9050-4985CC2D8FCC}" dt="2019-04-30T04:42:19.477" v="3162" actId="207"/>
          <ac:spMkLst>
            <pc:docMk/>
            <pc:sldMk cId="487961488" sldId="270"/>
            <ac:spMk id="11" creationId="{806B02A7-C0BA-D44E-AFD6-1AEA62AC9CB7}"/>
          </ac:spMkLst>
        </pc:spChg>
        <pc:spChg chg="mod">
          <ac:chgData name="Patrick C Mathias" userId="1f09a1f0-1fe3-4224-a48c-12494ec224fd" providerId="ADAL" clId="{D30E9D88-268D-3F4E-9050-4985CC2D8FCC}" dt="2019-04-30T04:42:19.477" v="3162" actId="207"/>
          <ac:spMkLst>
            <pc:docMk/>
            <pc:sldMk cId="487961488" sldId="270"/>
            <ac:spMk id="12" creationId="{86F46054-71E7-C54B-BA2B-68977DE855DB}"/>
          </ac:spMkLst>
        </pc:spChg>
        <pc:spChg chg="add mod">
          <ac:chgData name="Patrick C Mathias" userId="1f09a1f0-1fe3-4224-a48c-12494ec224fd" providerId="ADAL" clId="{D30E9D88-268D-3F4E-9050-4985CC2D8FCC}" dt="2019-04-19T05:04:45.311" v="1260" actId="1076"/>
          <ac:spMkLst>
            <pc:docMk/>
            <pc:sldMk cId="487961488" sldId="270"/>
            <ac:spMk id="13" creationId="{D191AAF1-ACB6-0941-A4A7-45A0F70E2980}"/>
          </ac:spMkLst>
        </pc:spChg>
        <pc:picChg chg="del">
          <ac:chgData name="Patrick C Mathias" userId="1f09a1f0-1fe3-4224-a48c-12494ec224fd" providerId="ADAL" clId="{D30E9D88-268D-3F4E-9050-4985CC2D8FCC}" dt="2019-04-19T04:58:16.252" v="1059" actId="478"/>
          <ac:picMkLst>
            <pc:docMk/>
            <pc:sldMk cId="487961488" sldId="270"/>
            <ac:picMk id="4" creationId="{E7D3395B-1E75-074B-81C6-ADCBBDEDC47C}"/>
          </ac:picMkLst>
        </pc:picChg>
        <pc:picChg chg="add mod">
          <ac:chgData name="Patrick C Mathias" userId="1f09a1f0-1fe3-4224-a48c-12494ec224fd" providerId="ADAL" clId="{D30E9D88-268D-3F4E-9050-4985CC2D8FCC}" dt="2019-04-30T05:14:31.776" v="3974" actId="14100"/>
          <ac:picMkLst>
            <pc:docMk/>
            <pc:sldMk cId="487961488" sldId="270"/>
            <ac:picMk id="7" creationId="{44AB1E91-4BAA-8441-B0FF-9B822DE0A553}"/>
          </ac:picMkLst>
        </pc:picChg>
      </pc:sldChg>
      <pc:sldChg chg="modSp add">
        <pc:chgData name="Patrick C Mathias" userId="1f09a1f0-1fe3-4224-a48c-12494ec224fd" providerId="ADAL" clId="{D30E9D88-268D-3F4E-9050-4985CC2D8FCC}" dt="2019-04-19T05:29:28.648" v="1637" actId="20577"/>
        <pc:sldMkLst>
          <pc:docMk/>
          <pc:sldMk cId="2875158340" sldId="271"/>
        </pc:sldMkLst>
        <pc:spChg chg="mod">
          <ac:chgData name="Patrick C Mathias" userId="1f09a1f0-1fe3-4224-a48c-12494ec224fd" providerId="ADAL" clId="{D30E9D88-268D-3F4E-9050-4985CC2D8FCC}" dt="2019-04-19T05:27:51.260" v="1380" actId="20577"/>
          <ac:spMkLst>
            <pc:docMk/>
            <pc:sldMk cId="2875158340" sldId="271"/>
            <ac:spMk id="2" creationId="{B86A7412-46F9-DF45-999F-987F6F1D1372}"/>
          </ac:spMkLst>
        </pc:spChg>
        <pc:spChg chg="mod">
          <ac:chgData name="Patrick C Mathias" userId="1f09a1f0-1fe3-4224-a48c-12494ec224fd" providerId="ADAL" clId="{D30E9D88-268D-3F4E-9050-4985CC2D8FCC}" dt="2019-04-19T05:29:28.648" v="1637" actId="20577"/>
          <ac:spMkLst>
            <pc:docMk/>
            <pc:sldMk cId="2875158340" sldId="271"/>
            <ac:spMk id="3" creationId="{1F2D1B83-8A58-B441-8D6C-5B579DB399FB}"/>
          </ac:spMkLst>
        </pc:spChg>
      </pc:sldChg>
      <pc:sldChg chg="addSp delSp modSp add">
        <pc:chgData name="Patrick C Mathias" userId="1f09a1f0-1fe3-4224-a48c-12494ec224fd" providerId="ADAL" clId="{D30E9D88-268D-3F4E-9050-4985CC2D8FCC}" dt="2019-04-30T05:37:54.039" v="4544"/>
        <pc:sldMkLst>
          <pc:docMk/>
          <pc:sldMk cId="2784031544" sldId="272"/>
        </pc:sldMkLst>
        <pc:spChg chg="mod">
          <ac:chgData name="Patrick C Mathias" userId="1f09a1f0-1fe3-4224-a48c-12494ec224fd" providerId="ADAL" clId="{D30E9D88-268D-3F4E-9050-4985CC2D8FCC}" dt="2019-04-30T02:47:21.538" v="2560" actId="27636"/>
          <ac:spMkLst>
            <pc:docMk/>
            <pc:sldMk cId="2784031544" sldId="272"/>
            <ac:spMk id="2" creationId="{88090564-63A3-844C-927D-C6A592E1344E}"/>
          </ac:spMkLst>
        </pc:spChg>
        <pc:spChg chg="mod">
          <ac:chgData name="Patrick C Mathias" userId="1f09a1f0-1fe3-4224-a48c-12494ec224fd" providerId="ADAL" clId="{D30E9D88-268D-3F4E-9050-4985CC2D8FCC}" dt="2019-04-19T05:46:15.241" v="1862" actId="122"/>
          <ac:spMkLst>
            <pc:docMk/>
            <pc:sldMk cId="2784031544" sldId="272"/>
            <ac:spMk id="3" creationId="{DA6AE98E-4365-B14F-A380-A3E7F22E4EAC}"/>
          </ac:spMkLst>
        </pc:spChg>
        <pc:spChg chg="add mod">
          <ac:chgData name="Patrick C Mathias" userId="1f09a1f0-1fe3-4224-a48c-12494ec224fd" providerId="ADAL" clId="{D30E9D88-268D-3F4E-9050-4985CC2D8FCC}" dt="2019-04-19T05:45:12.573" v="1839" actId="1076"/>
          <ac:spMkLst>
            <pc:docMk/>
            <pc:sldMk cId="2784031544" sldId="272"/>
            <ac:spMk id="4" creationId="{ADE9CF3C-AEF3-9D47-9C35-0C410F661133}"/>
          </ac:spMkLst>
        </pc:spChg>
        <pc:spChg chg="add mod">
          <ac:chgData name="Patrick C Mathias" userId="1f09a1f0-1fe3-4224-a48c-12494ec224fd" providerId="ADAL" clId="{D30E9D88-268D-3F4E-9050-4985CC2D8FCC}" dt="2019-04-19T05:45:12.573" v="1839" actId="1076"/>
          <ac:spMkLst>
            <pc:docMk/>
            <pc:sldMk cId="2784031544" sldId="272"/>
            <ac:spMk id="5" creationId="{42A63531-A6B3-4842-B971-4743D70E2FE5}"/>
          </ac:spMkLst>
        </pc:spChg>
        <pc:spChg chg="add del mod">
          <ac:chgData name="Patrick C Mathias" userId="1f09a1f0-1fe3-4224-a48c-12494ec224fd" providerId="ADAL" clId="{D30E9D88-268D-3F4E-9050-4985CC2D8FCC}" dt="2019-04-30T05:37:54.039" v="4544"/>
          <ac:spMkLst>
            <pc:docMk/>
            <pc:sldMk cId="2784031544" sldId="272"/>
            <ac:spMk id="6" creationId="{411FACFB-AFA0-E848-A2E2-44E28B6506C6}"/>
          </ac:spMkLst>
        </pc:spChg>
        <pc:spChg chg="add del">
          <ac:chgData name="Patrick C Mathias" userId="1f09a1f0-1fe3-4224-a48c-12494ec224fd" providerId="ADAL" clId="{D30E9D88-268D-3F4E-9050-4985CC2D8FCC}" dt="2019-04-19T05:42:31.191" v="1758" actId="478"/>
          <ac:spMkLst>
            <pc:docMk/>
            <pc:sldMk cId="2784031544" sldId="272"/>
            <ac:spMk id="6" creationId="{7D6FF30B-AE1E-E94E-B1CD-6A7C2EEEEAE2}"/>
          </ac:spMkLst>
        </pc:spChg>
        <pc:spChg chg="add del">
          <ac:chgData name="Patrick C Mathias" userId="1f09a1f0-1fe3-4224-a48c-12494ec224fd" providerId="ADAL" clId="{D30E9D88-268D-3F4E-9050-4985CC2D8FCC}" dt="2019-04-19T05:42:33.186" v="1759" actId="478"/>
          <ac:spMkLst>
            <pc:docMk/>
            <pc:sldMk cId="2784031544" sldId="272"/>
            <ac:spMk id="7" creationId="{6CF72698-0FF5-E64C-BB60-327D1070AB87}"/>
          </ac:spMkLst>
        </pc:spChg>
        <pc:spChg chg="add mod">
          <ac:chgData name="Patrick C Mathias" userId="1f09a1f0-1fe3-4224-a48c-12494ec224fd" providerId="ADAL" clId="{D30E9D88-268D-3F4E-9050-4985CC2D8FCC}" dt="2019-04-30T04:46:07.419" v="3293" actId="207"/>
          <ac:spMkLst>
            <pc:docMk/>
            <pc:sldMk cId="2784031544" sldId="272"/>
            <ac:spMk id="8" creationId="{F3A64EDF-A071-D349-A4E4-F582FC0C314E}"/>
          </ac:spMkLst>
        </pc:spChg>
        <pc:spChg chg="add mod">
          <ac:chgData name="Patrick C Mathias" userId="1f09a1f0-1fe3-4224-a48c-12494ec224fd" providerId="ADAL" clId="{D30E9D88-268D-3F4E-9050-4985CC2D8FCC}" dt="2019-04-30T04:46:07.419" v="3293" actId="207"/>
          <ac:spMkLst>
            <pc:docMk/>
            <pc:sldMk cId="2784031544" sldId="272"/>
            <ac:spMk id="9" creationId="{8EE4A8C1-1E71-7E41-9625-B7C020D60074}"/>
          </ac:spMkLst>
        </pc:spChg>
        <pc:spChg chg="add mod">
          <ac:chgData name="Patrick C Mathias" userId="1f09a1f0-1fe3-4224-a48c-12494ec224fd" providerId="ADAL" clId="{D30E9D88-268D-3F4E-9050-4985CC2D8FCC}" dt="2019-04-30T04:46:07.419" v="3293" actId="207"/>
          <ac:spMkLst>
            <pc:docMk/>
            <pc:sldMk cId="2784031544" sldId="272"/>
            <ac:spMk id="10" creationId="{9319766D-7376-9E47-934F-9DC095202042}"/>
          </ac:spMkLst>
        </pc:spChg>
        <pc:spChg chg="add mod">
          <ac:chgData name="Patrick C Mathias" userId="1f09a1f0-1fe3-4224-a48c-12494ec224fd" providerId="ADAL" clId="{D30E9D88-268D-3F4E-9050-4985CC2D8FCC}" dt="2019-04-30T04:46:07.419" v="3293" actId="207"/>
          <ac:spMkLst>
            <pc:docMk/>
            <pc:sldMk cId="2784031544" sldId="272"/>
            <ac:spMk id="11" creationId="{4AB1B214-37C7-A54D-B440-560823EE78B6}"/>
          </ac:spMkLst>
        </pc:spChg>
        <pc:spChg chg="add del mod">
          <ac:chgData name="Patrick C Mathias" userId="1f09a1f0-1fe3-4224-a48c-12494ec224fd" providerId="ADAL" clId="{D30E9D88-268D-3F4E-9050-4985CC2D8FCC}" dt="2019-04-19T05:46:05.745" v="1859"/>
          <ac:spMkLst>
            <pc:docMk/>
            <pc:sldMk cId="2784031544" sldId="272"/>
            <ac:spMk id="12" creationId="{E33D7C88-CB53-164A-B63E-964296004DF2}"/>
          </ac:spMkLst>
        </pc:spChg>
        <pc:spChg chg="add mod">
          <ac:chgData name="Patrick C Mathias" userId="1f09a1f0-1fe3-4224-a48c-12494ec224fd" providerId="ADAL" clId="{D30E9D88-268D-3F4E-9050-4985CC2D8FCC}" dt="2019-04-30T04:46:12.186" v="3294" actId="207"/>
          <ac:spMkLst>
            <pc:docMk/>
            <pc:sldMk cId="2784031544" sldId="272"/>
            <ac:spMk id="13" creationId="{95B3BF20-223C-8749-9ACA-8E1E28F72F08}"/>
          </ac:spMkLst>
        </pc:spChg>
        <pc:spChg chg="add mod">
          <ac:chgData name="Patrick C Mathias" userId="1f09a1f0-1fe3-4224-a48c-12494ec224fd" providerId="ADAL" clId="{D30E9D88-268D-3F4E-9050-4985CC2D8FCC}" dt="2019-04-30T04:46:12.186" v="3294" actId="207"/>
          <ac:spMkLst>
            <pc:docMk/>
            <pc:sldMk cId="2784031544" sldId="272"/>
            <ac:spMk id="14" creationId="{2509D69A-D7D3-174B-8F09-D46E471D87F8}"/>
          </ac:spMkLst>
        </pc:spChg>
        <pc:picChg chg="add del">
          <ac:chgData name="Patrick C Mathias" userId="1f09a1f0-1fe3-4224-a48c-12494ec224fd" providerId="ADAL" clId="{D30E9D88-268D-3F4E-9050-4985CC2D8FCC}" dt="2019-04-30T04:46:32.283" v="3296" actId="478"/>
          <ac:picMkLst>
            <pc:docMk/>
            <pc:sldMk cId="2784031544" sldId="272"/>
            <ac:picMk id="15" creationId="{965EFBA4-2A0F-2C48-A7A9-47CCE5282E94}"/>
          </ac:picMkLst>
        </pc:picChg>
        <pc:picChg chg="add">
          <ac:chgData name="Patrick C Mathias" userId="1f09a1f0-1fe3-4224-a48c-12494ec224fd" providerId="ADAL" clId="{D30E9D88-268D-3F4E-9050-4985CC2D8FCC}" dt="2019-04-30T04:46:33.134" v="3297"/>
          <ac:picMkLst>
            <pc:docMk/>
            <pc:sldMk cId="2784031544" sldId="272"/>
            <ac:picMk id="16" creationId="{9867C3CE-5DDA-2340-B711-1F025F956789}"/>
          </ac:picMkLst>
        </pc:picChg>
      </pc:sldChg>
      <pc:sldChg chg="addSp delSp modSp add">
        <pc:chgData name="Patrick C Mathias" userId="1f09a1f0-1fe3-4224-a48c-12494ec224fd" providerId="ADAL" clId="{D30E9D88-268D-3F4E-9050-4985CC2D8FCC}" dt="2019-04-30T04:46:19.715" v="3295" actId="14100"/>
        <pc:sldMkLst>
          <pc:docMk/>
          <pc:sldMk cId="1583330805" sldId="273"/>
        </pc:sldMkLst>
        <pc:spChg chg="mod">
          <ac:chgData name="Patrick C Mathias" userId="1f09a1f0-1fe3-4224-a48c-12494ec224fd" providerId="ADAL" clId="{D30E9D88-268D-3F4E-9050-4985CC2D8FCC}" dt="2019-04-19T05:50:29.379" v="1909" actId="20577"/>
          <ac:spMkLst>
            <pc:docMk/>
            <pc:sldMk cId="1583330805" sldId="273"/>
            <ac:spMk id="2" creationId="{8003499A-D945-944C-975A-62ECB9D88224}"/>
          </ac:spMkLst>
        </pc:spChg>
        <pc:spChg chg="del">
          <ac:chgData name="Patrick C Mathias" userId="1f09a1f0-1fe3-4224-a48c-12494ec224fd" providerId="ADAL" clId="{D30E9D88-268D-3F4E-9050-4985CC2D8FCC}" dt="2019-04-19T05:50:34.279" v="1910" actId="478"/>
          <ac:spMkLst>
            <pc:docMk/>
            <pc:sldMk cId="1583330805" sldId="273"/>
            <ac:spMk id="3" creationId="{DE5A39F1-B1C9-2441-9129-4DD15E684A9C}"/>
          </ac:spMkLst>
        </pc:spChg>
        <pc:spChg chg="add del">
          <ac:chgData name="Patrick C Mathias" userId="1f09a1f0-1fe3-4224-a48c-12494ec224fd" providerId="ADAL" clId="{D30E9D88-268D-3F4E-9050-4985CC2D8FCC}" dt="2019-04-19T05:50:46.285" v="1912"/>
          <ac:spMkLst>
            <pc:docMk/>
            <pc:sldMk cId="1583330805" sldId="273"/>
            <ac:spMk id="4" creationId="{93CBBFDA-28E9-0E45-B070-3BD5E66FC4C5}"/>
          </ac:spMkLst>
        </pc:spChg>
        <pc:spChg chg="add del">
          <ac:chgData name="Patrick C Mathias" userId="1f09a1f0-1fe3-4224-a48c-12494ec224fd" providerId="ADAL" clId="{D30E9D88-268D-3F4E-9050-4985CC2D8FCC}" dt="2019-04-19T05:50:46.285" v="1912"/>
          <ac:spMkLst>
            <pc:docMk/>
            <pc:sldMk cId="1583330805" sldId="273"/>
            <ac:spMk id="5" creationId="{AEA3FEA7-CFE7-0948-B02C-A0D22A457FA7}"/>
          </ac:spMkLst>
        </pc:spChg>
        <pc:spChg chg="add del">
          <ac:chgData name="Patrick C Mathias" userId="1f09a1f0-1fe3-4224-a48c-12494ec224fd" providerId="ADAL" clId="{D30E9D88-268D-3F4E-9050-4985CC2D8FCC}" dt="2019-04-19T05:50:46.285" v="1912"/>
          <ac:spMkLst>
            <pc:docMk/>
            <pc:sldMk cId="1583330805" sldId="273"/>
            <ac:spMk id="6" creationId="{ADCEC180-C098-7443-A70F-5B1BF9151990}"/>
          </ac:spMkLst>
        </pc:spChg>
        <pc:spChg chg="add del">
          <ac:chgData name="Patrick C Mathias" userId="1f09a1f0-1fe3-4224-a48c-12494ec224fd" providerId="ADAL" clId="{D30E9D88-268D-3F4E-9050-4985CC2D8FCC}" dt="2019-04-19T05:50:46.285" v="1912"/>
          <ac:spMkLst>
            <pc:docMk/>
            <pc:sldMk cId="1583330805" sldId="273"/>
            <ac:spMk id="7" creationId="{7DBE13E9-6A26-A045-B094-9310155454A3}"/>
          </ac:spMkLst>
        </pc:spChg>
        <pc:spChg chg="add del">
          <ac:chgData name="Patrick C Mathias" userId="1f09a1f0-1fe3-4224-a48c-12494ec224fd" providerId="ADAL" clId="{D30E9D88-268D-3F4E-9050-4985CC2D8FCC}" dt="2019-04-19T05:50:46.285" v="1912"/>
          <ac:spMkLst>
            <pc:docMk/>
            <pc:sldMk cId="1583330805" sldId="273"/>
            <ac:spMk id="8" creationId="{FAB14BEE-C94B-D546-AC4F-B5CA03DF6BC0}"/>
          </ac:spMkLst>
        </pc:spChg>
        <pc:spChg chg="add del">
          <ac:chgData name="Patrick C Mathias" userId="1f09a1f0-1fe3-4224-a48c-12494ec224fd" providerId="ADAL" clId="{D30E9D88-268D-3F4E-9050-4985CC2D8FCC}" dt="2019-04-19T05:50:46.285" v="1912"/>
          <ac:spMkLst>
            <pc:docMk/>
            <pc:sldMk cId="1583330805" sldId="273"/>
            <ac:spMk id="9" creationId="{E8257D5B-BED6-2242-925D-E2FEEF3D7A13}"/>
          </ac:spMkLst>
        </pc:spChg>
        <pc:spChg chg="add del">
          <ac:chgData name="Patrick C Mathias" userId="1f09a1f0-1fe3-4224-a48c-12494ec224fd" providerId="ADAL" clId="{D30E9D88-268D-3F4E-9050-4985CC2D8FCC}" dt="2019-04-19T05:50:46.285" v="1912"/>
          <ac:spMkLst>
            <pc:docMk/>
            <pc:sldMk cId="1583330805" sldId="273"/>
            <ac:spMk id="10" creationId="{6CD1795F-64C6-944D-B705-CD4B3B0B19A0}"/>
          </ac:spMkLst>
        </pc:spChg>
        <pc:spChg chg="add mod">
          <ac:chgData name="Patrick C Mathias" userId="1f09a1f0-1fe3-4224-a48c-12494ec224fd" providerId="ADAL" clId="{D30E9D88-268D-3F4E-9050-4985CC2D8FCC}" dt="2019-04-19T05:52:04.567" v="1930" actId="1076"/>
          <ac:spMkLst>
            <pc:docMk/>
            <pc:sldMk cId="1583330805" sldId="273"/>
            <ac:spMk id="11" creationId="{37206B2E-01B7-204F-BF79-A3BA497B7B7A}"/>
          </ac:spMkLst>
        </pc:spChg>
        <pc:spChg chg="add mod">
          <ac:chgData name="Patrick C Mathias" userId="1f09a1f0-1fe3-4224-a48c-12494ec224fd" providerId="ADAL" clId="{D30E9D88-268D-3F4E-9050-4985CC2D8FCC}" dt="2019-04-19T05:52:04.567" v="1930" actId="1076"/>
          <ac:spMkLst>
            <pc:docMk/>
            <pc:sldMk cId="1583330805" sldId="273"/>
            <ac:spMk id="12" creationId="{D3F605D3-E5BF-114F-8DB2-E686547B4768}"/>
          </ac:spMkLst>
        </pc:spChg>
        <pc:spChg chg="add mod">
          <ac:chgData name="Patrick C Mathias" userId="1f09a1f0-1fe3-4224-a48c-12494ec224fd" providerId="ADAL" clId="{D30E9D88-268D-3F4E-9050-4985CC2D8FCC}" dt="2019-04-30T04:46:00.444" v="3292" actId="207"/>
          <ac:spMkLst>
            <pc:docMk/>
            <pc:sldMk cId="1583330805" sldId="273"/>
            <ac:spMk id="13" creationId="{165265AA-594B-7745-BD4D-33A8AC5E429C}"/>
          </ac:spMkLst>
        </pc:spChg>
        <pc:spChg chg="add mod">
          <ac:chgData name="Patrick C Mathias" userId="1f09a1f0-1fe3-4224-a48c-12494ec224fd" providerId="ADAL" clId="{D30E9D88-268D-3F4E-9050-4985CC2D8FCC}" dt="2019-04-30T04:46:00.444" v="3292" actId="207"/>
          <ac:spMkLst>
            <pc:docMk/>
            <pc:sldMk cId="1583330805" sldId="273"/>
            <ac:spMk id="14" creationId="{4BB00694-796A-2B4A-938D-C5CEAFE6E39A}"/>
          </ac:spMkLst>
        </pc:spChg>
        <pc:spChg chg="add mod">
          <ac:chgData name="Patrick C Mathias" userId="1f09a1f0-1fe3-4224-a48c-12494ec224fd" providerId="ADAL" clId="{D30E9D88-268D-3F4E-9050-4985CC2D8FCC}" dt="2019-04-30T04:46:00.444" v="3292" actId="207"/>
          <ac:spMkLst>
            <pc:docMk/>
            <pc:sldMk cId="1583330805" sldId="273"/>
            <ac:spMk id="15" creationId="{73F25ADF-8537-8640-8D94-9ED27DBEA9DA}"/>
          </ac:spMkLst>
        </pc:spChg>
        <pc:spChg chg="add mod">
          <ac:chgData name="Patrick C Mathias" userId="1f09a1f0-1fe3-4224-a48c-12494ec224fd" providerId="ADAL" clId="{D30E9D88-268D-3F4E-9050-4985CC2D8FCC}" dt="2019-04-30T04:46:00.444" v="3292" actId="207"/>
          <ac:spMkLst>
            <pc:docMk/>
            <pc:sldMk cId="1583330805" sldId="273"/>
            <ac:spMk id="16" creationId="{01D8F106-680F-0A40-A3AD-4E799D368A67}"/>
          </ac:spMkLst>
        </pc:spChg>
        <pc:spChg chg="add del mod">
          <ac:chgData name="Patrick C Mathias" userId="1f09a1f0-1fe3-4224-a48c-12494ec224fd" providerId="ADAL" clId="{D30E9D88-268D-3F4E-9050-4985CC2D8FCC}" dt="2019-04-19T05:51:24.588" v="1923" actId="478"/>
          <ac:spMkLst>
            <pc:docMk/>
            <pc:sldMk cId="1583330805" sldId="273"/>
            <ac:spMk id="17" creationId="{8204287A-2362-B14D-87DA-BCDE865FF6F8}"/>
          </ac:spMkLst>
        </pc:spChg>
        <pc:spChg chg="add del">
          <ac:chgData name="Patrick C Mathias" userId="1f09a1f0-1fe3-4224-a48c-12494ec224fd" providerId="ADAL" clId="{D30E9D88-268D-3F4E-9050-4985CC2D8FCC}" dt="2019-04-19T05:51:24.588" v="1923" actId="478"/>
          <ac:spMkLst>
            <pc:docMk/>
            <pc:sldMk cId="1583330805" sldId="273"/>
            <ac:spMk id="18" creationId="{193FCFEA-0A2C-6446-ABBE-65F042C080F3}"/>
          </ac:spMkLst>
        </pc:spChg>
        <pc:spChg chg="add del mod">
          <ac:chgData name="Patrick C Mathias" userId="1f09a1f0-1fe3-4224-a48c-12494ec224fd" providerId="ADAL" clId="{D30E9D88-268D-3F4E-9050-4985CC2D8FCC}" dt="2019-04-19T05:51:53.078" v="1928"/>
          <ac:spMkLst>
            <pc:docMk/>
            <pc:sldMk cId="1583330805" sldId="273"/>
            <ac:spMk id="19" creationId="{801820B3-47CF-4C45-8428-026E1846D2A3}"/>
          </ac:spMkLst>
        </pc:spChg>
        <pc:picChg chg="add del mod">
          <ac:chgData name="Patrick C Mathias" userId="1f09a1f0-1fe3-4224-a48c-12494ec224fd" providerId="ADAL" clId="{D30E9D88-268D-3F4E-9050-4985CC2D8FCC}" dt="2019-04-19T06:03:41.449" v="2070" actId="478"/>
          <ac:picMkLst>
            <pc:docMk/>
            <pc:sldMk cId="1583330805" sldId="273"/>
            <ac:picMk id="20" creationId="{5423E754-A536-E043-8BC8-C82BFC253B32}"/>
          </ac:picMkLst>
        </pc:picChg>
        <pc:picChg chg="add mod">
          <ac:chgData name="Patrick C Mathias" userId="1f09a1f0-1fe3-4224-a48c-12494ec224fd" providerId="ADAL" clId="{D30E9D88-268D-3F4E-9050-4985CC2D8FCC}" dt="2019-04-30T04:46:19.715" v="3295" actId="14100"/>
          <ac:picMkLst>
            <pc:docMk/>
            <pc:sldMk cId="1583330805" sldId="273"/>
            <ac:picMk id="21" creationId="{A737F5B6-A97F-B249-A4C4-A5A97047F879}"/>
          </ac:picMkLst>
        </pc:picChg>
      </pc:sldChg>
      <pc:sldChg chg="delSp modSp add ord setBg">
        <pc:chgData name="Patrick C Mathias" userId="1f09a1f0-1fe3-4224-a48c-12494ec224fd" providerId="ADAL" clId="{D30E9D88-268D-3F4E-9050-4985CC2D8FCC}" dt="2019-04-30T04:46:43.850" v="3298" actId="1076"/>
        <pc:sldMkLst>
          <pc:docMk/>
          <pc:sldMk cId="1754818294" sldId="274"/>
        </pc:sldMkLst>
        <pc:spChg chg="mod">
          <ac:chgData name="Patrick C Mathias" userId="1f09a1f0-1fe3-4224-a48c-12494ec224fd" providerId="ADAL" clId="{D30E9D88-268D-3F4E-9050-4985CC2D8FCC}" dt="2019-04-30T00:24:29.483" v="2548" actId="20577"/>
          <ac:spMkLst>
            <pc:docMk/>
            <pc:sldMk cId="1754818294" sldId="274"/>
            <ac:spMk id="2" creationId="{5F5042F2-E63C-9E49-84B9-B18A25DB7022}"/>
          </ac:spMkLst>
        </pc:spChg>
        <pc:spChg chg="mod">
          <ac:chgData name="Patrick C Mathias" userId="1f09a1f0-1fe3-4224-a48c-12494ec224fd" providerId="ADAL" clId="{D30E9D88-268D-3F4E-9050-4985CC2D8FCC}" dt="2019-04-30T04:46:43.850" v="3298" actId="1076"/>
          <ac:spMkLst>
            <pc:docMk/>
            <pc:sldMk cId="1754818294" sldId="274"/>
            <ac:spMk id="3" creationId="{3DF905CE-4368-3242-9C8D-C3CFBDD31A88}"/>
          </ac:spMkLst>
        </pc:spChg>
        <pc:spChg chg="mod">
          <ac:chgData name="Patrick C Mathias" userId="1f09a1f0-1fe3-4224-a48c-12494ec224fd" providerId="ADAL" clId="{D30E9D88-268D-3F4E-9050-4985CC2D8FCC}" dt="2019-04-19T15:50:22.529" v="2082" actId="20577"/>
          <ac:spMkLst>
            <pc:docMk/>
            <pc:sldMk cId="1754818294" sldId="274"/>
            <ac:spMk id="8" creationId="{14CF8E27-0E40-504F-86C3-A23B99F3A4BF}"/>
          </ac:spMkLst>
        </pc:spChg>
        <pc:graphicFrameChg chg="del">
          <ac:chgData name="Patrick C Mathias" userId="1f09a1f0-1fe3-4224-a48c-12494ec224fd" providerId="ADAL" clId="{D30E9D88-268D-3F4E-9050-4985CC2D8FCC}" dt="2019-04-19T05:55:03.035" v="2064" actId="478"/>
          <ac:graphicFrameMkLst>
            <pc:docMk/>
            <pc:sldMk cId="1754818294" sldId="274"/>
            <ac:graphicFrameMk id="5" creationId="{D67394D3-9B9B-4F4C-88B5-968871CFF6ED}"/>
          </ac:graphicFrameMkLst>
        </pc:graphicFrameChg>
      </pc:sldChg>
      <pc:sldChg chg="addSp delSp modSp add">
        <pc:chgData name="Patrick C Mathias" userId="1f09a1f0-1fe3-4224-a48c-12494ec224fd" providerId="ADAL" clId="{D30E9D88-268D-3F4E-9050-4985CC2D8FCC}" dt="2019-04-30T02:54:15.103" v="2606" actId="1076"/>
        <pc:sldMkLst>
          <pc:docMk/>
          <pc:sldMk cId="3584786770" sldId="275"/>
        </pc:sldMkLst>
        <pc:spChg chg="mod">
          <ac:chgData name="Patrick C Mathias" userId="1f09a1f0-1fe3-4224-a48c-12494ec224fd" providerId="ADAL" clId="{D30E9D88-268D-3F4E-9050-4985CC2D8FCC}" dt="2019-04-29T16:26:43.243" v="2139" actId="20577"/>
          <ac:spMkLst>
            <pc:docMk/>
            <pc:sldMk cId="3584786770" sldId="275"/>
            <ac:spMk id="2" creationId="{642EDD1C-6CFF-334A-AB67-99CF4CC9B7AD}"/>
          </ac:spMkLst>
        </pc:spChg>
        <pc:spChg chg="add mod">
          <ac:chgData name="Patrick C Mathias" userId="1f09a1f0-1fe3-4224-a48c-12494ec224fd" providerId="ADAL" clId="{D30E9D88-268D-3F4E-9050-4985CC2D8FCC}" dt="2019-04-29T16:29:55.768" v="2267" actId="1076"/>
          <ac:spMkLst>
            <pc:docMk/>
            <pc:sldMk cId="3584786770" sldId="275"/>
            <ac:spMk id="6" creationId="{983989C4-EC14-9944-AA13-435E7CAF2ACB}"/>
          </ac:spMkLst>
        </pc:spChg>
        <pc:picChg chg="add del mod">
          <ac:chgData name="Patrick C Mathias" userId="1f09a1f0-1fe3-4224-a48c-12494ec224fd" providerId="ADAL" clId="{D30E9D88-268D-3F4E-9050-4985CC2D8FCC}" dt="2019-04-29T16:25:57.411" v="2107" actId="478"/>
          <ac:picMkLst>
            <pc:docMk/>
            <pc:sldMk cId="3584786770" sldId="275"/>
            <ac:picMk id="4" creationId="{DA9AADE4-A65C-E94B-8D38-FC43F43CC9BF}"/>
          </ac:picMkLst>
        </pc:picChg>
        <pc:picChg chg="add mod">
          <ac:chgData name="Patrick C Mathias" userId="1f09a1f0-1fe3-4224-a48c-12494ec224fd" providerId="ADAL" clId="{D30E9D88-268D-3F4E-9050-4985CC2D8FCC}" dt="2019-04-30T02:54:15.103" v="2606" actId="1076"/>
          <ac:picMkLst>
            <pc:docMk/>
            <pc:sldMk cId="3584786770" sldId="275"/>
            <ac:picMk id="5" creationId="{AC9FB760-B370-434A-BDC7-3BB975B82E79}"/>
          </ac:picMkLst>
        </pc:picChg>
      </pc:sldChg>
      <pc:sldChg chg="add">
        <pc:chgData name="Patrick C Mathias" userId="1f09a1f0-1fe3-4224-a48c-12494ec224fd" providerId="ADAL" clId="{D30E9D88-268D-3F4E-9050-4985CC2D8FCC}" dt="2019-04-30T03:03:12.118" v="2694"/>
        <pc:sldMkLst>
          <pc:docMk/>
          <pc:sldMk cId="1462965936" sldId="276"/>
        </pc:sldMkLst>
      </pc:sldChg>
      <pc:sldChg chg="add">
        <pc:chgData name="Patrick C Mathias" userId="1f09a1f0-1fe3-4224-a48c-12494ec224fd" providerId="ADAL" clId="{D30E9D88-268D-3F4E-9050-4985CC2D8FCC}" dt="2019-04-30T03:03:48.188" v="2695"/>
        <pc:sldMkLst>
          <pc:docMk/>
          <pc:sldMk cId="2204372985" sldId="310"/>
        </pc:sldMkLst>
      </pc:sldChg>
      <pc:sldChg chg="addSp delSp modSp add">
        <pc:chgData name="Patrick C Mathias" userId="1f09a1f0-1fe3-4224-a48c-12494ec224fd" providerId="ADAL" clId="{D30E9D88-268D-3F4E-9050-4985CC2D8FCC}" dt="2019-04-30T04:39:03.396" v="3151" actId="207"/>
        <pc:sldMkLst>
          <pc:docMk/>
          <pc:sldMk cId="1483411777" sldId="311"/>
        </pc:sldMkLst>
        <pc:spChg chg="mod">
          <ac:chgData name="Patrick C Mathias" userId="1f09a1f0-1fe3-4224-a48c-12494ec224fd" providerId="ADAL" clId="{D30E9D88-268D-3F4E-9050-4985CC2D8FCC}" dt="2019-04-30T04:37:39.217" v="3146" actId="20577"/>
          <ac:spMkLst>
            <pc:docMk/>
            <pc:sldMk cId="1483411777" sldId="311"/>
            <ac:spMk id="2" creationId="{A91EE580-3ADF-4D47-A568-6B756ABBA46F}"/>
          </ac:spMkLst>
        </pc:spChg>
        <pc:spChg chg="del">
          <ac:chgData name="Patrick C Mathias" userId="1f09a1f0-1fe3-4224-a48c-12494ec224fd" providerId="ADAL" clId="{D30E9D88-268D-3F4E-9050-4985CC2D8FCC}" dt="2019-04-30T04:35:33.942" v="3109" actId="478"/>
          <ac:spMkLst>
            <pc:docMk/>
            <pc:sldMk cId="1483411777" sldId="311"/>
            <ac:spMk id="3" creationId="{910AA076-20FA-1A44-99BC-6B3E6F97CDDC}"/>
          </ac:spMkLst>
        </pc:spChg>
        <pc:spChg chg="add mod">
          <ac:chgData name="Patrick C Mathias" userId="1f09a1f0-1fe3-4224-a48c-12494ec224fd" providerId="ADAL" clId="{D30E9D88-268D-3F4E-9050-4985CC2D8FCC}" dt="2019-04-30T04:39:03.396" v="3151" actId="207"/>
          <ac:spMkLst>
            <pc:docMk/>
            <pc:sldMk cId="1483411777" sldId="311"/>
            <ac:spMk id="5" creationId="{62821103-981C-2944-B603-94117B513C00}"/>
          </ac:spMkLst>
        </pc:spChg>
        <pc:spChg chg="add mod">
          <ac:chgData name="Patrick C Mathias" userId="1f09a1f0-1fe3-4224-a48c-12494ec224fd" providerId="ADAL" clId="{D30E9D88-268D-3F4E-9050-4985CC2D8FCC}" dt="2019-04-30T04:39:03.396" v="3151" actId="207"/>
          <ac:spMkLst>
            <pc:docMk/>
            <pc:sldMk cId="1483411777" sldId="311"/>
            <ac:spMk id="6" creationId="{AA2942E6-C661-524E-A5F8-E00E58236800}"/>
          </ac:spMkLst>
        </pc:spChg>
        <pc:picChg chg="add mod">
          <ac:chgData name="Patrick C Mathias" userId="1f09a1f0-1fe3-4224-a48c-12494ec224fd" providerId="ADAL" clId="{D30E9D88-268D-3F4E-9050-4985CC2D8FCC}" dt="2019-04-30T04:37:28.346" v="3145" actId="1076"/>
          <ac:picMkLst>
            <pc:docMk/>
            <pc:sldMk cId="1483411777" sldId="311"/>
            <ac:picMk id="4" creationId="{E72FFE23-CB4E-0342-8EE3-6A79D9CA08C8}"/>
          </ac:picMkLst>
        </pc:picChg>
      </pc:sldChg>
      <pc:sldChg chg="modSp add">
        <pc:chgData name="Patrick C Mathias" userId="1f09a1f0-1fe3-4224-a48c-12494ec224fd" providerId="ADAL" clId="{D30E9D88-268D-3F4E-9050-4985CC2D8FCC}" dt="2019-04-30T06:33:20.835" v="4582" actId="1076"/>
        <pc:sldMkLst>
          <pc:docMk/>
          <pc:sldMk cId="849744425" sldId="342"/>
        </pc:sldMkLst>
        <pc:picChg chg="mod">
          <ac:chgData name="Patrick C Mathias" userId="1f09a1f0-1fe3-4224-a48c-12494ec224fd" providerId="ADAL" clId="{D30E9D88-268D-3F4E-9050-4985CC2D8FCC}" dt="2019-04-30T06:33:20.835" v="4582" actId="1076"/>
          <ac:picMkLst>
            <pc:docMk/>
            <pc:sldMk cId="849744425" sldId="342"/>
            <ac:picMk id="3" creationId="{00000000-0000-0000-0000-000000000000}"/>
          </ac:picMkLst>
        </pc:picChg>
      </pc:sldChg>
      <pc:sldChg chg="delSp modSp add">
        <pc:chgData name="Patrick C Mathias" userId="1f09a1f0-1fe3-4224-a48c-12494ec224fd" providerId="ADAL" clId="{D30E9D88-268D-3F4E-9050-4985CC2D8FCC}" dt="2019-04-30T04:38:23.273" v="3149" actId="1076"/>
        <pc:sldMkLst>
          <pc:docMk/>
          <pc:sldMk cId="808308055" sldId="390"/>
        </pc:sldMkLst>
        <pc:grpChg chg="mod">
          <ac:chgData name="Patrick C Mathias" userId="1f09a1f0-1fe3-4224-a48c-12494ec224fd" providerId="ADAL" clId="{D30E9D88-268D-3F4E-9050-4985CC2D8FCC}" dt="2019-04-30T04:38:23.273" v="3149" actId="1076"/>
          <ac:grpSpMkLst>
            <pc:docMk/>
            <pc:sldMk cId="808308055" sldId="390"/>
            <ac:grpSpMk id="10" creationId="{54867235-72ED-174E-8380-0922B5F5AFBF}"/>
          </ac:grpSpMkLst>
        </pc:grpChg>
        <pc:grpChg chg="mod">
          <ac:chgData name="Patrick C Mathias" userId="1f09a1f0-1fe3-4224-a48c-12494ec224fd" providerId="ADAL" clId="{D30E9D88-268D-3F4E-9050-4985CC2D8FCC}" dt="2019-04-30T04:38:23.273" v="3149" actId="1076"/>
          <ac:grpSpMkLst>
            <pc:docMk/>
            <pc:sldMk cId="808308055" sldId="390"/>
            <ac:grpSpMk id="13" creationId="{8E8748B4-E138-B64C-B32B-601C652E6297}"/>
          </ac:grpSpMkLst>
        </pc:grpChg>
        <pc:grpChg chg="mod">
          <ac:chgData name="Patrick C Mathias" userId="1f09a1f0-1fe3-4224-a48c-12494ec224fd" providerId="ADAL" clId="{D30E9D88-268D-3F4E-9050-4985CC2D8FCC}" dt="2019-04-30T04:38:23.273" v="3149" actId="1076"/>
          <ac:grpSpMkLst>
            <pc:docMk/>
            <pc:sldMk cId="808308055" sldId="390"/>
            <ac:grpSpMk id="19" creationId="{275FEACE-61D0-EC4E-A3BE-5227DD31CC0E}"/>
          </ac:grpSpMkLst>
        </pc:grpChg>
        <pc:picChg chg="mod">
          <ac:chgData name="Patrick C Mathias" userId="1f09a1f0-1fe3-4224-a48c-12494ec224fd" providerId="ADAL" clId="{D30E9D88-268D-3F4E-9050-4985CC2D8FCC}" dt="2019-04-30T04:38:23.273" v="3149" actId="1076"/>
          <ac:picMkLst>
            <pc:docMk/>
            <pc:sldMk cId="808308055" sldId="390"/>
            <ac:picMk id="3" creationId="{438388F5-B0DA-7140-A63D-8569E634B719}"/>
          </ac:picMkLst>
        </pc:picChg>
        <pc:picChg chg="del">
          <ac:chgData name="Patrick C Mathias" userId="1f09a1f0-1fe3-4224-a48c-12494ec224fd" providerId="ADAL" clId="{D30E9D88-268D-3F4E-9050-4985CC2D8FCC}" dt="2019-04-30T04:38:14.311" v="3148" actId="478"/>
          <ac:picMkLst>
            <pc:docMk/>
            <pc:sldMk cId="808308055" sldId="390"/>
            <ac:picMk id="9" creationId="{2F2584F1-13DC-B04F-BC59-5A6A57942FFF}"/>
          </ac:picMkLst>
        </pc:picChg>
      </pc:sldChg>
      <pc:sldChg chg="add del">
        <pc:chgData name="Patrick C Mathias" userId="1f09a1f0-1fe3-4224-a48c-12494ec224fd" providerId="ADAL" clId="{D30E9D88-268D-3F4E-9050-4985CC2D8FCC}" dt="2019-04-30T04:50:44.704" v="3302" actId="2696"/>
        <pc:sldMkLst>
          <pc:docMk/>
          <pc:sldMk cId="128143612" sldId="391"/>
        </pc:sldMkLst>
      </pc:sldChg>
      <pc:sldChg chg="add del">
        <pc:chgData name="Patrick C Mathias" userId="1f09a1f0-1fe3-4224-a48c-12494ec224fd" providerId="ADAL" clId="{D30E9D88-268D-3F4E-9050-4985CC2D8FCC}" dt="2019-04-30T04:50:32.066" v="3300" actId="2696"/>
        <pc:sldMkLst>
          <pc:docMk/>
          <pc:sldMk cId="487928025" sldId="391"/>
        </pc:sldMkLst>
      </pc:sldChg>
      <pc:sldChg chg="modSp add">
        <pc:chgData name="Patrick C Mathias" userId="1f09a1f0-1fe3-4224-a48c-12494ec224fd" providerId="ADAL" clId="{D30E9D88-268D-3F4E-9050-4985CC2D8FCC}" dt="2019-04-30T04:51:24.507" v="3336" actId="20577"/>
        <pc:sldMkLst>
          <pc:docMk/>
          <pc:sldMk cId="3468036917" sldId="439"/>
        </pc:sldMkLst>
        <pc:spChg chg="mod">
          <ac:chgData name="Patrick C Mathias" userId="1f09a1f0-1fe3-4224-a48c-12494ec224fd" providerId="ADAL" clId="{D30E9D88-268D-3F4E-9050-4985CC2D8FCC}" dt="2019-04-30T04:51:24.507" v="3336" actId="20577"/>
          <ac:spMkLst>
            <pc:docMk/>
            <pc:sldMk cId="3468036917" sldId="439"/>
            <ac:spMk id="2" creationId="{00000000-0000-0000-0000-000000000000}"/>
          </ac:spMkLst>
        </pc:spChg>
      </pc:sldChg>
      <pc:sldChg chg="add">
        <pc:chgData name="Patrick C Mathias" userId="1f09a1f0-1fe3-4224-a48c-12494ec224fd" providerId="ADAL" clId="{D30E9D88-268D-3F4E-9050-4985CC2D8FCC}" dt="2019-04-30T04:53:05.910" v="3337"/>
        <pc:sldMkLst>
          <pc:docMk/>
          <pc:sldMk cId="816370429" sldId="440"/>
        </pc:sldMkLst>
      </pc:sldChg>
      <pc:sldChg chg="modSp add">
        <pc:chgData name="Patrick C Mathias" userId="1f09a1f0-1fe3-4224-a48c-12494ec224fd" providerId="ADAL" clId="{D30E9D88-268D-3F4E-9050-4985CC2D8FCC}" dt="2019-04-30T05:01:21.742" v="3368" actId="255"/>
        <pc:sldMkLst>
          <pc:docMk/>
          <pc:sldMk cId="1143363743" sldId="441"/>
        </pc:sldMkLst>
        <pc:spChg chg="mod">
          <ac:chgData name="Patrick C Mathias" userId="1f09a1f0-1fe3-4224-a48c-12494ec224fd" providerId="ADAL" clId="{D30E9D88-268D-3F4E-9050-4985CC2D8FCC}" dt="2019-04-30T05:00:31.018" v="3359" actId="20577"/>
          <ac:spMkLst>
            <pc:docMk/>
            <pc:sldMk cId="1143363743" sldId="441"/>
            <ac:spMk id="2" creationId="{55AABBFC-AD9C-0B46-A34F-4E54DC5AED73}"/>
          </ac:spMkLst>
        </pc:spChg>
        <pc:spChg chg="mod">
          <ac:chgData name="Patrick C Mathias" userId="1f09a1f0-1fe3-4224-a48c-12494ec224fd" providerId="ADAL" clId="{D30E9D88-268D-3F4E-9050-4985CC2D8FCC}" dt="2019-04-30T05:01:21.742" v="3368" actId="255"/>
          <ac:spMkLst>
            <pc:docMk/>
            <pc:sldMk cId="1143363743" sldId="441"/>
            <ac:spMk id="3" creationId="{852C88CD-7866-9549-8C7B-0CE8D5B9CDCD}"/>
          </ac:spMkLst>
        </pc:spChg>
      </pc:sldChg>
      <pc:sldChg chg="modSp add">
        <pc:chgData name="Patrick C Mathias" userId="1f09a1f0-1fe3-4224-a48c-12494ec224fd" providerId="ADAL" clId="{D30E9D88-268D-3F4E-9050-4985CC2D8FCC}" dt="2019-04-30T05:12:12.429" v="3969" actId="20577"/>
        <pc:sldMkLst>
          <pc:docMk/>
          <pc:sldMk cId="991473889" sldId="442"/>
        </pc:sldMkLst>
        <pc:spChg chg="mod">
          <ac:chgData name="Patrick C Mathias" userId="1f09a1f0-1fe3-4224-a48c-12494ec224fd" providerId="ADAL" clId="{D30E9D88-268D-3F4E-9050-4985CC2D8FCC}" dt="2019-04-30T05:12:12.429" v="3969" actId="20577"/>
          <ac:spMkLst>
            <pc:docMk/>
            <pc:sldMk cId="991473889" sldId="442"/>
            <ac:spMk id="2" creationId="{00000000-0000-0000-0000-000000000000}"/>
          </ac:spMkLst>
        </pc:spChg>
      </pc:sldChg>
      <pc:sldChg chg="modSp add">
        <pc:chgData name="Patrick C Mathias" userId="1f09a1f0-1fe3-4224-a48c-12494ec224fd" providerId="ADAL" clId="{D30E9D88-268D-3F4E-9050-4985CC2D8FCC}" dt="2019-04-30T05:11:37.178" v="3923" actId="313"/>
        <pc:sldMkLst>
          <pc:docMk/>
          <pc:sldMk cId="3145091626" sldId="443"/>
        </pc:sldMkLst>
        <pc:spChg chg="mod">
          <ac:chgData name="Patrick C Mathias" userId="1f09a1f0-1fe3-4224-a48c-12494ec224fd" providerId="ADAL" clId="{D30E9D88-268D-3F4E-9050-4985CC2D8FCC}" dt="2019-04-30T05:11:37.178" v="3923" actId="313"/>
          <ac:spMkLst>
            <pc:docMk/>
            <pc:sldMk cId="3145091626" sldId="443"/>
            <ac:spMk id="2" creationId="{2E5A7D3B-29C4-2E41-B141-A3A2219FDE9D}"/>
          </ac:spMkLst>
        </pc:spChg>
        <pc:spChg chg="mod">
          <ac:chgData name="Patrick C Mathias" userId="1f09a1f0-1fe3-4224-a48c-12494ec224fd" providerId="ADAL" clId="{D30E9D88-268D-3F4E-9050-4985CC2D8FCC}" dt="2019-04-30T05:11:27.715" v="3922" actId="20577"/>
          <ac:spMkLst>
            <pc:docMk/>
            <pc:sldMk cId="3145091626" sldId="443"/>
            <ac:spMk id="3" creationId="{FD6DF854-AE18-9145-B1B9-619013A8F319}"/>
          </ac:spMkLst>
        </pc:spChg>
      </pc:sldChg>
      <pc:sldChg chg="modSp add">
        <pc:chgData name="Patrick C Mathias" userId="1f09a1f0-1fe3-4224-a48c-12494ec224fd" providerId="ADAL" clId="{D30E9D88-268D-3F4E-9050-4985CC2D8FCC}" dt="2019-04-30T05:17:40.923" v="4004" actId="20577"/>
        <pc:sldMkLst>
          <pc:docMk/>
          <pc:sldMk cId="1949232630" sldId="444"/>
        </pc:sldMkLst>
        <pc:spChg chg="mod">
          <ac:chgData name="Patrick C Mathias" userId="1f09a1f0-1fe3-4224-a48c-12494ec224fd" providerId="ADAL" clId="{D30E9D88-268D-3F4E-9050-4985CC2D8FCC}" dt="2019-04-30T05:17:40.923" v="4004" actId="20577"/>
          <ac:spMkLst>
            <pc:docMk/>
            <pc:sldMk cId="1949232630" sldId="444"/>
            <ac:spMk id="2" creationId="{00000000-0000-0000-0000-000000000000}"/>
          </ac:spMkLst>
        </pc:spChg>
      </pc:sldChg>
      <pc:sldChg chg="addSp delSp modSp add">
        <pc:chgData name="Patrick C Mathias" userId="1f09a1f0-1fe3-4224-a48c-12494ec224fd" providerId="ADAL" clId="{D30E9D88-268D-3F4E-9050-4985CC2D8FCC}" dt="2019-04-30T05:24:40.013" v="4076" actId="1076"/>
        <pc:sldMkLst>
          <pc:docMk/>
          <pc:sldMk cId="583131302" sldId="445"/>
        </pc:sldMkLst>
        <pc:spChg chg="mod">
          <ac:chgData name="Patrick C Mathias" userId="1f09a1f0-1fe3-4224-a48c-12494ec224fd" providerId="ADAL" clId="{D30E9D88-268D-3F4E-9050-4985CC2D8FCC}" dt="2019-04-30T05:23:28.924" v="4046" actId="20577"/>
          <ac:spMkLst>
            <pc:docMk/>
            <pc:sldMk cId="583131302" sldId="445"/>
            <ac:spMk id="2" creationId="{DD05E1C8-A4BC-DC45-9331-7A1E8E49DAF7}"/>
          </ac:spMkLst>
        </pc:spChg>
        <pc:spChg chg="del">
          <ac:chgData name="Patrick C Mathias" userId="1f09a1f0-1fe3-4224-a48c-12494ec224fd" providerId="ADAL" clId="{D30E9D88-268D-3F4E-9050-4985CC2D8FCC}" dt="2019-04-30T05:22:13.019" v="4034" actId="478"/>
          <ac:spMkLst>
            <pc:docMk/>
            <pc:sldMk cId="583131302" sldId="445"/>
            <ac:spMk id="3" creationId="{35970A52-29A1-0744-95DF-6A13801DCC4A}"/>
          </ac:spMkLst>
        </pc:spChg>
        <pc:spChg chg="add mod">
          <ac:chgData name="Patrick C Mathias" userId="1f09a1f0-1fe3-4224-a48c-12494ec224fd" providerId="ADAL" clId="{D30E9D88-268D-3F4E-9050-4985CC2D8FCC}" dt="2019-04-30T05:24:37.089" v="4075" actId="1076"/>
          <ac:spMkLst>
            <pc:docMk/>
            <pc:sldMk cId="583131302" sldId="445"/>
            <ac:spMk id="6" creationId="{3A37C671-4355-BB44-9BBF-1B6C81F04AE4}"/>
          </ac:spMkLst>
        </pc:spChg>
        <pc:spChg chg="add mod">
          <ac:chgData name="Patrick C Mathias" userId="1f09a1f0-1fe3-4224-a48c-12494ec224fd" providerId="ADAL" clId="{D30E9D88-268D-3F4E-9050-4985CC2D8FCC}" dt="2019-04-30T05:24:40.013" v="4076" actId="1076"/>
          <ac:spMkLst>
            <pc:docMk/>
            <pc:sldMk cId="583131302" sldId="445"/>
            <ac:spMk id="7" creationId="{8A91F09B-BE8C-494F-8DDB-3FE799FAD5BF}"/>
          </ac:spMkLst>
        </pc:spChg>
        <pc:picChg chg="add del mod">
          <ac:chgData name="Patrick C Mathias" userId="1f09a1f0-1fe3-4224-a48c-12494ec224fd" providerId="ADAL" clId="{D30E9D88-268D-3F4E-9050-4985CC2D8FCC}" dt="2019-04-30T05:22:26.190" v="4038" actId="478"/>
          <ac:picMkLst>
            <pc:docMk/>
            <pc:sldMk cId="583131302" sldId="445"/>
            <ac:picMk id="4" creationId="{31AA9802-FB0E-5745-BFF0-F3EFA4140B58}"/>
          </ac:picMkLst>
        </pc:picChg>
        <pc:picChg chg="add mod">
          <ac:chgData name="Patrick C Mathias" userId="1f09a1f0-1fe3-4224-a48c-12494ec224fd" providerId="ADAL" clId="{D30E9D88-268D-3F4E-9050-4985CC2D8FCC}" dt="2019-04-30T05:23:34.808" v="4047" actId="1076"/>
          <ac:picMkLst>
            <pc:docMk/>
            <pc:sldMk cId="583131302" sldId="445"/>
            <ac:picMk id="5" creationId="{88B0B1DD-3FE4-7B47-B32E-86451D514C92}"/>
          </ac:picMkLst>
        </pc:picChg>
      </pc:sldChg>
      <pc:sldChg chg="modSp add">
        <pc:chgData name="Patrick C Mathias" userId="1f09a1f0-1fe3-4224-a48c-12494ec224fd" providerId="ADAL" clId="{D30E9D88-268D-3F4E-9050-4985CC2D8FCC}" dt="2019-04-30T05:27:17.755" v="4098" actId="20577"/>
        <pc:sldMkLst>
          <pc:docMk/>
          <pc:sldMk cId="2854750163" sldId="446"/>
        </pc:sldMkLst>
        <pc:spChg chg="mod">
          <ac:chgData name="Patrick C Mathias" userId="1f09a1f0-1fe3-4224-a48c-12494ec224fd" providerId="ADAL" clId="{D30E9D88-268D-3F4E-9050-4985CC2D8FCC}" dt="2019-04-30T05:27:17.755" v="4098" actId="20577"/>
          <ac:spMkLst>
            <pc:docMk/>
            <pc:sldMk cId="2854750163" sldId="446"/>
            <ac:spMk id="2" creationId="{00000000-0000-0000-0000-000000000000}"/>
          </ac:spMkLst>
        </pc:spChg>
      </pc:sldChg>
      <pc:sldChg chg="addSp delSp modSp add">
        <pc:chgData name="Patrick C Mathias" userId="1f09a1f0-1fe3-4224-a48c-12494ec224fd" providerId="ADAL" clId="{D30E9D88-268D-3F4E-9050-4985CC2D8FCC}" dt="2019-04-30T05:31:33.586" v="4443" actId="1076"/>
        <pc:sldMkLst>
          <pc:docMk/>
          <pc:sldMk cId="558776002" sldId="447"/>
        </pc:sldMkLst>
        <pc:spChg chg="del">
          <ac:chgData name="Patrick C Mathias" userId="1f09a1f0-1fe3-4224-a48c-12494ec224fd" providerId="ADAL" clId="{D30E9D88-268D-3F4E-9050-4985CC2D8FCC}" dt="2019-04-30T05:27:27.891" v="4100"/>
          <ac:spMkLst>
            <pc:docMk/>
            <pc:sldMk cId="558776002" sldId="447"/>
            <ac:spMk id="2" creationId="{A5AA4413-C85A-A74E-9E50-8ED5ADF6DEF7}"/>
          </ac:spMkLst>
        </pc:spChg>
        <pc:spChg chg="add mod">
          <ac:chgData name="Patrick C Mathias" userId="1f09a1f0-1fe3-4224-a48c-12494ec224fd" providerId="ADAL" clId="{D30E9D88-268D-3F4E-9050-4985CC2D8FCC}" dt="2019-04-30T05:28:13.962" v="4129" actId="20577"/>
          <ac:spMkLst>
            <pc:docMk/>
            <pc:sldMk cId="558776002" sldId="447"/>
            <ac:spMk id="3" creationId="{0197A078-76AE-F04D-85A6-10B2F6060FC5}"/>
          </ac:spMkLst>
        </pc:spChg>
        <pc:spChg chg="add del mod">
          <ac:chgData name="Patrick C Mathias" userId="1f09a1f0-1fe3-4224-a48c-12494ec224fd" providerId="ADAL" clId="{D30E9D88-268D-3F4E-9050-4985CC2D8FCC}" dt="2019-04-30T05:27:47.960" v="4104" actId="478"/>
          <ac:spMkLst>
            <pc:docMk/>
            <pc:sldMk cId="558776002" sldId="447"/>
            <ac:spMk id="4" creationId="{77E1AB93-A697-2840-AAC8-3785DDE78CA5}"/>
          </ac:spMkLst>
        </pc:spChg>
        <pc:spChg chg="add del mod">
          <ac:chgData name="Patrick C Mathias" userId="1f09a1f0-1fe3-4224-a48c-12494ec224fd" providerId="ADAL" clId="{D30E9D88-268D-3F4E-9050-4985CC2D8FCC}" dt="2019-04-30T05:29:21.616" v="4242"/>
          <ac:spMkLst>
            <pc:docMk/>
            <pc:sldMk cId="558776002" sldId="447"/>
            <ac:spMk id="6" creationId="{F3A0BC81-2E94-D946-ABD4-230F1C730904}"/>
          </ac:spMkLst>
        </pc:spChg>
        <pc:spChg chg="add mod">
          <ac:chgData name="Patrick C Mathias" userId="1f09a1f0-1fe3-4224-a48c-12494ec224fd" providerId="ADAL" clId="{D30E9D88-268D-3F4E-9050-4985CC2D8FCC}" dt="2019-04-30T05:31:33.586" v="4443" actId="1076"/>
          <ac:spMkLst>
            <pc:docMk/>
            <pc:sldMk cId="558776002" sldId="447"/>
            <ac:spMk id="7" creationId="{90169414-A87D-1641-AB82-90E54FB185D8}"/>
          </ac:spMkLst>
        </pc:spChg>
        <pc:graphicFrameChg chg="add mod modGraphic">
          <ac:chgData name="Patrick C Mathias" userId="1f09a1f0-1fe3-4224-a48c-12494ec224fd" providerId="ADAL" clId="{D30E9D88-268D-3F4E-9050-4985CC2D8FCC}" dt="2019-04-30T05:29:33.885" v="4244" actId="14100"/>
          <ac:graphicFrameMkLst>
            <pc:docMk/>
            <pc:sldMk cId="558776002" sldId="447"/>
            <ac:graphicFrameMk id="5" creationId="{1A84E9E3-9803-3F47-9769-E105F2C56BCC}"/>
          </ac:graphicFrameMkLst>
        </pc:graphicFrameChg>
      </pc:sldChg>
      <pc:sldChg chg="add del">
        <pc:chgData name="Patrick C Mathias" userId="1f09a1f0-1fe3-4224-a48c-12494ec224fd" providerId="ADAL" clId="{D30E9D88-268D-3F4E-9050-4985CC2D8FCC}" dt="2019-04-30T05:27:33.341" v="4102"/>
        <pc:sldMkLst>
          <pc:docMk/>
          <pc:sldMk cId="209203022" sldId="448"/>
        </pc:sldMkLst>
      </pc:sldChg>
      <pc:sldChg chg="addSp delSp modSp add">
        <pc:chgData name="Patrick C Mathias" userId="1f09a1f0-1fe3-4224-a48c-12494ec224fd" providerId="ADAL" clId="{D30E9D88-268D-3F4E-9050-4985CC2D8FCC}" dt="2019-04-30T05:42:10.085" v="4557" actId="1076"/>
        <pc:sldMkLst>
          <pc:docMk/>
          <pc:sldMk cId="3943395968" sldId="448"/>
        </pc:sldMkLst>
        <pc:spChg chg="mod">
          <ac:chgData name="Patrick C Mathias" userId="1f09a1f0-1fe3-4224-a48c-12494ec224fd" providerId="ADAL" clId="{D30E9D88-268D-3F4E-9050-4985CC2D8FCC}" dt="2019-04-30T05:36:35.301" v="4541" actId="20577"/>
          <ac:spMkLst>
            <pc:docMk/>
            <pc:sldMk cId="3943395968" sldId="448"/>
            <ac:spMk id="2" creationId="{CDBB7B68-8529-1E4B-90C4-E6311B33B3B3}"/>
          </ac:spMkLst>
        </pc:spChg>
        <pc:spChg chg="del">
          <ac:chgData name="Patrick C Mathias" userId="1f09a1f0-1fe3-4224-a48c-12494ec224fd" providerId="ADAL" clId="{D30E9D88-268D-3F4E-9050-4985CC2D8FCC}" dt="2019-04-30T05:38:44.136" v="4550" actId="478"/>
          <ac:spMkLst>
            <pc:docMk/>
            <pc:sldMk cId="3943395968" sldId="448"/>
            <ac:spMk id="3" creationId="{F0BB4E99-CE58-5442-B82D-FAB1DADF304B}"/>
          </ac:spMkLst>
        </pc:spChg>
        <pc:spChg chg="add mod">
          <ac:chgData name="Patrick C Mathias" userId="1f09a1f0-1fe3-4224-a48c-12494ec224fd" providerId="ADAL" clId="{D30E9D88-268D-3F4E-9050-4985CC2D8FCC}" dt="2019-04-30T05:38:42.022" v="4549" actId="1076"/>
          <ac:spMkLst>
            <pc:docMk/>
            <pc:sldMk cId="3943395968" sldId="448"/>
            <ac:spMk id="4" creationId="{9A00A5C4-D3DA-CD43-A214-982449394DE4}"/>
          </ac:spMkLst>
        </pc:spChg>
        <pc:spChg chg="add mod">
          <ac:chgData name="Patrick C Mathias" userId="1f09a1f0-1fe3-4224-a48c-12494ec224fd" providerId="ADAL" clId="{D30E9D88-268D-3F4E-9050-4985CC2D8FCC}" dt="2019-04-30T05:38:42.022" v="4549" actId="1076"/>
          <ac:spMkLst>
            <pc:docMk/>
            <pc:sldMk cId="3943395968" sldId="448"/>
            <ac:spMk id="5" creationId="{0713E40F-4A2F-6741-B934-799F4BAC0B4F}"/>
          </ac:spMkLst>
        </pc:spChg>
        <pc:spChg chg="add del mod">
          <ac:chgData name="Patrick C Mathias" userId="1f09a1f0-1fe3-4224-a48c-12494ec224fd" providerId="ADAL" clId="{D30E9D88-268D-3F4E-9050-4985CC2D8FCC}" dt="2019-04-30T05:38:44.745" v="4552"/>
          <ac:spMkLst>
            <pc:docMk/>
            <pc:sldMk cId="3943395968" sldId="448"/>
            <ac:spMk id="6" creationId="{F17EEB44-03F6-6F42-B643-CDF24BF89141}"/>
          </ac:spMkLst>
        </pc:spChg>
        <pc:picChg chg="add mod">
          <ac:chgData name="Patrick C Mathias" userId="1f09a1f0-1fe3-4224-a48c-12494ec224fd" providerId="ADAL" clId="{D30E9D88-268D-3F4E-9050-4985CC2D8FCC}" dt="2019-04-30T05:39:24.106" v="4554" actId="1076"/>
          <ac:picMkLst>
            <pc:docMk/>
            <pc:sldMk cId="3943395968" sldId="448"/>
            <ac:picMk id="7" creationId="{ABE16DFB-0977-EF47-99D5-62B3B4943518}"/>
          </ac:picMkLst>
        </pc:picChg>
        <pc:picChg chg="add mod">
          <ac:chgData name="Patrick C Mathias" userId="1f09a1f0-1fe3-4224-a48c-12494ec224fd" providerId="ADAL" clId="{D30E9D88-268D-3F4E-9050-4985CC2D8FCC}" dt="2019-04-30T05:42:10.085" v="4557" actId="1076"/>
          <ac:picMkLst>
            <pc:docMk/>
            <pc:sldMk cId="3943395968" sldId="448"/>
            <ac:picMk id="8" creationId="{EB6CD8D6-A13D-8E4F-80DC-CA5C0DBBE102}"/>
          </ac:picMkLst>
        </pc:picChg>
      </pc:sldChg>
      <pc:sldChg chg="modSp add del">
        <pc:chgData name="Patrick C Mathias" userId="1f09a1f0-1fe3-4224-a48c-12494ec224fd" providerId="ADAL" clId="{D30E9D88-268D-3F4E-9050-4985CC2D8FCC}" dt="2019-04-30T05:32:19.271" v="4459" actId="2696"/>
        <pc:sldMkLst>
          <pc:docMk/>
          <pc:sldMk cId="4163555790" sldId="448"/>
        </pc:sldMkLst>
        <pc:spChg chg="mod">
          <ac:chgData name="Patrick C Mathias" userId="1f09a1f0-1fe3-4224-a48c-12494ec224fd" providerId="ADAL" clId="{D30E9D88-268D-3F4E-9050-4985CC2D8FCC}" dt="2019-04-30T05:32:10.827" v="4458" actId="20577"/>
          <ac:spMkLst>
            <pc:docMk/>
            <pc:sldMk cId="4163555790" sldId="448"/>
            <ac:spMk id="2" creationId="{EF714141-73CC-D34A-9612-55E010129C10}"/>
          </ac:spMkLst>
        </pc:spChg>
      </pc:sldChg>
      <pc:sldChg chg="modSp add">
        <pc:chgData name="Patrick C Mathias" userId="1f09a1f0-1fe3-4224-a48c-12494ec224fd" providerId="ADAL" clId="{D30E9D88-268D-3F4E-9050-4985CC2D8FCC}" dt="2019-04-30T05:49:27.552" v="4577" actId="20577"/>
        <pc:sldMkLst>
          <pc:docMk/>
          <pc:sldMk cId="4128973806" sldId="449"/>
        </pc:sldMkLst>
        <pc:spChg chg="mod">
          <ac:chgData name="Patrick C Mathias" userId="1f09a1f0-1fe3-4224-a48c-12494ec224fd" providerId="ADAL" clId="{D30E9D88-268D-3F4E-9050-4985CC2D8FCC}" dt="2019-04-30T05:49:27.552" v="4577" actId="20577"/>
          <ac:spMkLst>
            <pc:docMk/>
            <pc:sldMk cId="4128973806" sldId="449"/>
            <ac:spMk id="2" creationId="{00000000-0000-0000-0000-000000000000}"/>
          </ac:spMkLst>
        </pc:spChg>
      </pc:sldChg>
      <pc:sldChg chg="addSp delSp modSp add modAnim">
        <pc:chgData name="Patrick C Mathias" userId="1f09a1f0-1fe3-4224-a48c-12494ec224fd" providerId="ADAL" clId="{D30E9D88-268D-3F4E-9050-4985CC2D8FCC}" dt="2019-04-30T06:59:05.949" v="5265" actId="20577"/>
        <pc:sldMkLst>
          <pc:docMk/>
          <pc:sldMk cId="4117984111" sldId="450"/>
        </pc:sldMkLst>
        <pc:spChg chg="del">
          <ac:chgData name="Patrick C Mathias" userId="1f09a1f0-1fe3-4224-a48c-12494ec224fd" providerId="ADAL" clId="{D30E9D88-268D-3F4E-9050-4985CC2D8FCC}" dt="2019-04-30T06:32:11.411" v="4579"/>
          <ac:spMkLst>
            <pc:docMk/>
            <pc:sldMk cId="4117984111" sldId="450"/>
            <ac:spMk id="2" creationId="{E36530D8-8CB3-434E-BB13-FAE400BD7B1A}"/>
          </ac:spMkLst>
        </pc:spChg>
        <pc:spChg chg="add mod">
          <ac:chgData name="Patrick C Mathias" userId="1f09a1f0-1fe3-4224-a48c-12494ec224fd" providerId="ADAL" clId="{D30E9D88-268D-3F4E-9050-4985CC2D8FCC}" dt="2019-04-30T06:59:05.949" v="5265" actId="20577"/>
          <ac:spMkLst>
            <pc:docMk/>
            <pc:sldMk cId="4117984111" sldId="450"/>
            <ac:spMk id="3" creationId="{5AC3B88D-C798-F143-9E16-2D24DF7D101C}"/>
          </ac:spMkLst>
        </pc:spChg>
        <pc:spChg chg="add del mod">
          <ac:chgData name="Patrick C Mathias" userId="1f09a1f0-1fe3-4224-a48c-12494ec224fd" providerId="ADAL" clId="{D30E9D88-268D-3F4E-9050-4985CC2D8FCC}" dt="2019-04-30T06:38:36.646" v="4640" actId="478"/>
          <ac:spMkLst>
            <pc:docMk/>
            <pc:sldMk cId="4117984111" sldId="450"/>
            <ac:spMk id="4" creationId="{9947A7D4-6FA5-934A-B158-1DDE1A88ABAA}"/>
          </ac:spMkLst>
        </pc:spChg>
        <pc:spChg chg="mod">
          <ac:chgData name="Patrick C Mathias" userId="1f09a1f0-1fe3-4224-a48c-12494ec224fd" providerId="ADAL" clId="{D30E9D88-268D-3F4E-9050-4985CC2D8FCC}" dt="2019-04-30T06:41:06.016" v="4685" actId="14100"/>
          <ac:spMkLst>
            <pc:docMk/>
            <pc:sldMk cId="4117984111" sldId="450"/>
            <ac:spMk id="6" creationId="{619EB11D-438D-CA43-BB93-E225125278F8}"/>
          </ac:spMkLst>
        </pc:spChg>
        <pc:spChg chg="mod">
          <ac:chgData name="Patrick C Mathias" userId="1f09a1f0-1fe3-4224-a48c-12494ec224fd" providerId="ADAL" clId="{D30E9D88-268D-3F4E-9050-4985CC2D8FCC}" dt="2019-04-30T06:38:07.215" v="4636" actId="313"/>
          <ac:spMkLst>
            <pc:docMk/>
            <pc:sldMk cId="4117984111" sldId="450"/>
            <ac:spMk id="7" creationId="{107BCE65-949C-B745-8ED5-6AB29390E085}"/>
          </ac:spMkLst>
        </pc:spChg>
        <pc:spChg chg="mod">
          <ac:chgData name="Patrick C Mathias" userId="1f09a1f0-1fe3-4224-a48c-12494ec224fd" providerId="ADAL" clId="{D30E9D88-268D-3F4E-9050-4985CC2D8FCC}" dt="2019-04-30T06:39:52.284" v="4651" actId="14100"/>
          <ac:spMkLst>
            <pc:docMk/>
            <pc:sldMk cId="4117984111" sldId="450"/>
            <ac:spMk id="18" creationId="{09DFE2B0-106F-A142-943A-AE7F8D5A883B}"/>
          </ac:spMkLst>
        </pc:spChg>
        <pc:spChg chg="mod">
          <ac:chgData name="Patrick C Mathias" userId="1f09a1f0-1fe3-4224-a48c-12494ec224fd" providerId="ADAL" clId="{D30E9D88-268D-3F4E-9050-4985CC2D8FCC}" dt="2019-04-30T06:38:54.855" v="4644" actId="1076"/>
          <ac:spMkLst>
            <pc:docMk/>
            <pc:sldMk cId="4117984111" sldId="450"/>
            <ac:spMk id="19" creationId="{31090BAF-4C4A-5447-9B01-052AF82B042A}"/>
          </ac:spMkLst>
        </pc:spChg>
        <pc:spChg chg="mod">
          <ac:chgData name="Patrick C Mathias" userId="1f09a1f0-1fe3-4224-a48c-12494ec224fd" providerId="ADAL" clId="{D30E9D88-268D-3F4E-9050-4985CC2D8FCC}" dt="2019-04-30T06:38:28.338" v="4638" actId="1076"/>
          <ac:spMkLst>
            <pc:docMk/>
            <pc:sldMk cId="4117984111" sldId="450"/>
            <ac:spMk id="25" creationId="{E4D346C5-C729-9B48-B8CC-C1EE9B331F04}"/>
          </ac:spMkLst>
        </pc:spChg>
        <pc:spChg chg="mod">
          <ac:chgData name="Patrick C Mathias" userId="1f09a1f0-1fe3-4224-a48c-12494ec224fd" providerId="ADAL" clId="{D30E9D88-268D-3F4E-9050-4985CC2D8FCC}" dt="2019-04-30T06:40:40.139" v="4684" actId="20577"/>
          <ac:spMkLst>
            <pc:docMk/>
            <pc:sldMk cId="4117984111" sldId="450"/>
            <ac:spMk id="28" creationId="{EE578B0E-6270-E048-BB49-7688F4AF200E}"/>
          </ac:spMkLst>
        </pc:spChg>
        <pc:grpChg chg="add mod">
          <ac:chgData name="Patrick C Mathias" userId="1f09a1f0-1fe3-4224-a48c-12494ec224fd" providerId="ADAL" clId="{D30E9D88-268D-3F4E-9050-4985CC2D8FCC}" dt="2019-04-30T06:41:42.800" v="4688" actId="1076"/>
          <ac:grpSpMkLst>
            <pc:docMk/>
            <pc:sldMk cId="4117984111" sldId="450"/>
            <ac:grpSpMk id="5" creationId="{0A588FF8-4C34-EC40-97E5-C1A768A9B423}"/>
          </ac:grpSpMkLst>
        </pc:grpChg>
        <pc:grpChg chg="add mod">
          <ac:chgData name="Patrick C Mathias" userId="1f09a1f0-1fe3-4224-a48c-12494ec224fd" providerId="ADAL" clId="{D30E9D88-268D-3F4E-9050-4985CC2D8FCC}" dt="2019-04-30T06:41:42.800" v="4688" actId="1076"/>
          <ac:grpSpMkLst>
            <pc:docMk/>
            <pc:sldMk cId="4117984111" sldId="450"/>
            <ac:grpSpMk id="8" creationId="{CC0A1319-210C-FD4F-9690-DC8A240A7D66}"/>
          </ac:grpSpMkLst>
        </pc:grpChg>
        <pc:grpChg chg="add mod">
          <ac:chgData name="Patrick C Mathias" userId="1f09a1f0-1fe3-4224-a48c-12494ec224fd" providerId="ADAL" clId="{D30E9D88-268D-3F4E-9050-4985CC2D8FCC}" dt="2019-04-30T06:41:42.800" v="4688" actId="1076"/>
          <ac:grpSpMkLst>
            <pc:docMk/>
            <pc:sldMk cId="4117984111" sldId="450"/>
            <ac:grpSpMk id="11" creationId="{4FF1F3E3-9E52-4F4B-BDD2-ED97EA58BAD1}"/>
          </ac:grpSpMkLst>
        </pc:grpChg>
        <pc:grpChg chg="add mod">
          <ac:chgData name="Patrick C Mathias" userId="1f09a1f0-1fe3-4224-a48c-12494ec224fd" providerId="ADAL" clId="{D30E9D88-268D-3F4E-9050-4985CC2D8FCC}" dt="2019-04-30T06:41:42.800" v="4688" actId="1076"/>
          <ac:grpSpMkLst>
            <pc:docMk/>
            <pc:sldMk cId="4117984111" sldId="450"/>
            <ac:grpSpMk id="14" creationId="{7BE5B320-6750-2D43-B715-A8F585A02408}"/>
          </ac:grpSpMkLst>
        </pc:grpChg>
        <pc:grpChg chg="add mod">
          <ac:chgData name="Patrick C Mathias" userId="1f09a1f0-1fe3-4224-a48c-12494ec224fd" providerId="ADAL" clId="{D30E9D88-268D-3F4E-9050-4985CC2D8FCC}" dt="2019-04-30T06:41:42.800" v="4688" actId="1076"/>
          <ac:grpSpMkLst>
            <pc:docMk/>
            <pc:sldMk cId="4117984111" sldId="450"/>
            <ac:grpSpMk id="17" creationId="{E6173DBA-FB55-E343-BC5F-56AF7F803868}"/>
          </ac:grpSpMkLst>
        </pc:grpChg>
        <pc:grpChg chg="add mod">
          <ac:chgData name="Patrick C Mathias" userId="1f09a1f0-1fe3-4224-a48c-12494ec224fd" providerId="ADAL" clId="{D30E9D88-268D-3F4E-9050-4985CC2D8FCC}" dt="2019-04-30T06:41:42.800" v="4688" actId="1076"/>
          <ac:grpSpMkLst>
            <pc:docMk/>
            <pc:sldMk cId="4117984111" sldId="450"/>
            <ac:grpSpMk id="20" creationId="{66B40AE6-F7EF-5B47-A437-133D20F6024A}"/>
          </ac:grpSpMkLst>
        </pc:grpChg>
        <pc:grpChg chg="add mod">
          <ac:chgData name="Patrick C Mathias" userId="1f09a1f0-1fe3-4224-a48c-12494ec224fd" providerId="ADAL" clId="{D30E9D88-268D-3F4E-9050-4985CC2D8FCC}" dt="2019-04-30T06:41:42.800" v="4688" actId="1076"/>
          <ac:grpSpMkLst>
            <pc:docMk/>
            <pc:sldMk cId="4117984111" sldId="450"/>
            <ac:grpSpMk id="23" creationId="{A7CA79EF-E838-6B40-BB8E-F777368115D0}"/>
          </ac:grpSpMkLst>
        </pc:grpChg>
        <pc:grpChg chg="add mod">
          <ac:chgData name="Patrick C Mathias" userId="1f09a1f0-1fe3-4224-a48c-12494ec224fd" providerId="ADAL" clId="{D30E9D88-268D-3F4E-9050-4985CC2D8FCC}" dt="2019-04-30T06:41:42.800" v="4688" actId="1076"/>
          <ac:grpSpMkLst>
            <pc:docMk/>
            <pc:sldMk cId="4117984111" sldId="450"/>
            <ac:grpSpMk id="26" creationId="{EFCCF383-38B6-DE4A-A744-AD9A39BC5E7C}"/>
          </ac:grpSpMkLst>
        </pc:grpChg>
      </pc:sldChg>
      <pc:sldChg chg="addSp modSp add modAnim">
        <pc:chgData name="Patrick C Mathias" userId="1f09a1f0-1fe3-4224-a48c-12494ec224fd" providerId="ADAL" clId="{D30E9D88-268D-3F4E-9050-4985CC2D8FCC}" dt="2019-04-30T06:46:31.687" v="4781" actId="14100"/>
        <pc:sldMkLst>
          <pc:docMk/>
          <pc:sldMk cId="2008315861" sldId="451"/>
        </pc:sldMkLst>
        <pc:spChg chg="mod">
          <ac:chgData name="Patrick C Mathias" userId="1f09a1f0-1fe3-4224-a48c-12494ec224fd" providerId="ADAL" clId="{D30E9D88-268D-3F4E-9050-4985CC2D8FCC}" dt="2019-04-30T06:45:55.355" v="4761" actId="20577"/>
          <ac:spMkLst>
            <pc:docMk/>
            <pc:sldMk cId="2008315861" sldId="451"/>
            <ac:spMk id="2" creationId="{494E7AC5-5B7C-0346-8E40-2ED70A2EAA12}"/>
          </ac:spMkLst>
        </pc:spChg>
        <pc:spChg chg="mod">
          <ac:chgData name="Patrick C Mathias" userId="1f09a1f0-1fe3-4224-a48c-12494ec224fd" providerId="ADAL" clId="{D30E9D88-268D-3F4E-9050-4985CC2D8FCC}" dt="2019-04-30T06:46:27.944" v="4780" actId="20577"/>
          <ac:spMkLst>
            <pc:docMk/>
            <pc:sldMk cId="2008315861" sldId="451"/>
            <ac:spMk id="5" creationId="{FA559941-235C-F14D-89C8-08BAF99BF47F}"/>
          </ac:spMkLst>
        </pc:spChg>
        <pc:grpChg chg="add mod">
          <ac:chgData name="Patrick C Mathias" userId="1f09a1f0-1fe3-4224-a48c-12494ec224fd" providerId="ADAL" clId="{D30E9D88-268D-3F4E-9050-4985CC2D8FCC}" dt="2019-04-30T06:46:31.687" v="4781" actId="14100"/>
          <ac:grpSpMkLst>
            <pc:docMk/>
            <pc:sldMk cId="2008315861" sldId="451"/>
            <ac:grpSpMk id="3" creationId="{3FF1BCD1-F633-A54E-9078-85408399EA42}"/>
          </ac:grpSpMkLst>
        </pc:grpChg>
        <pc:grpChg chg="add mod">
          <ac:chgData name="Patrick C Mathias" userId="1f09a1f0-1fe3-4224-a48c-12494ec224fd" providerId="ADAL" clId="{D30E9D88-268D-3F4E-9050-4985CC2D8FCC}" dt="2019-04-30T06:46:16.095" v="4763" actId="1076"/>
          <ac:grpSpMkLst>
            <pc:docMk/>
            <pc:sldMk cId="2008315861" sldId="451"/>
            <ac:grpSpMk id="6" creationId="{06744605-2AF2-2848-AFDB-49C6BB8FD053}"/>
          </ac:grpSpMkLst>
        </pc:grpChg>
        <pc:grpChg chg="add mod">
          <ac:chgData name="Patrick C Mathias" userId="1f09a1f0-1fe3-4224-a48c-12494ec224fd" providerId="ADAL" clId="{D30E9D88-268D-3F4E-9050-4985CC2D8FCC}" dt="2019-04-30T06:46:16.095" v="4763" actId="1076"/>
          <ac:grpSpMkLst>
            <pc:docMk/>
            <pc:sldMk cId="2008315861" sldId="451"/>
            <ac:grpSpMk id="9" creationId="{C0F59DC6-A241-D442-B71F-BDD86AD52038}"/>
          </ac:grpSpMkLst>
        </pc:grpChg>
        <pc:grpChg chg="add mod">
          <ac:chgData name="Patrick C Mathias" userId="1f09a1f0-1fe3-4224-a48c-12494ec224fd" providerId="ADAL" clId="{D30E9D88-268D-3F4E-9050-4985CC2D8FCC}" dt="2019-04-30T06:46:16.095" v="4763" actId="1076"/>
          <ac:grpSpMkLst>
            <pc:docMk/>
            <pc:sldMk cId="2008315861" sldId="451"/>
            <ac:grpSpMk id="12" creationId="{66A85789-AC35-5443-8614-2C374F807DD4}"/>
          </ac:grpSpMkLst>
        </pc:grpChg>
        <pc:grpChg chg="add mod">
          <ac:chgData name="Patrick C Mathias" userId="1f09a1f0-1fe3-4224-a48c-12494ec224fd" providerId="ADAL" clId="{D30E9D88-268D-3F4E-9050-4985CC2D8FCC}" dt="2019-04-30T06:46:16.095" v="4763" actId="1076"/>
          <ac:grpSpMkLst>
            <pc:docMk/>
            <pc:sldMk cId="2008315861" sldId="451"/>
            <ac:grpSpMk id="15" creationId="{5631A187-FF7E-0341-9142-DBAF819609B1}"/>
          </ac:grpSpMkLst>
        </pc:grpChg>
        <pc:grpChg chg="add mod">
          <ac:chgData name="Patrick C Mathias" userId="1f09a1f0-1fe3-4224-a48c-12494ec224fd" providerId="ADAL" clId="{D30E9D88-268D-3F4E-9050-4985CC2D8FCC}" dt="2019-04-30T06:46:16.095" v="4763" actId="1076"/>
          <ac:grpSpMkLst>
            <pc:docMk/>
            <pc:sldMk cId="2008315861" sldId="451"/>
            <ac:grpSpMk id="18" creationId="{DBFC95C8-5943-C34F-BDE9-684E30544DCA}"/>
          </ac:grpSpMkLst>
        </pc:grpChg>
        <pc:grpChg chg="add mod">
          <ac:chgData name="Patrick C Mathias" userId="1f09a1f0-1fe3-4224-a48c-12494ec224fd" providerId="ADAL" clId="{D30E9D88-268D-3F4E-9050-4985CC2D8FCC}" dt="2019-04-30T06:46:16.095" v="4763" actId="1076"/>
          <ac:grpSpMkLst>
            <pc:docMk/>
            <pc:sldMk cId="2008315861" sldId="451"/>
            <ac:grpSpMk id="21" creationId="{C83912C2-D419-BA4D-B96A-0446340D462A}"/>
          </ac:grpSpMkLst>
        </pc:grpChg>
      </pc:sldChg>
      <pc:sldChg chg="modSp add">
        <pc:chgData name="Patrick C Mathias" userId="1f09a1f0-1fe3-4224-a48c-12494ec224fd" providerId="ADAL" clId="{D30E9D88-268D-3F4E-9050-4985CC2D8FCC}" dt="2019-04-30T06:51:13.656" v="4911" actId="1076"/>
        <pc:sldMkLst>
          <pc:docMk/>
          <pc:sldMk cId="2281615507" sldId="452"/>
        </pc:sldMkLst>
        <pc:spChg chg="mod">
          <ac:chgData name="Patrick C Mathias" userId="1f09a1f0-1fe3-4224-a48c-12494ec224fd" providerId="ADAL" clId="{D30E9D88-268D-3F4E-9050-4985CC2D8FCC}" dt="2019-04-30T06:50:05.317" v="4828" actId="20577"/>
          <ac:spMkLst>
            <pc:docMk/>
            <pc:sldMk cId="2281615507" sldId="452"/>
            <ac:spMk id="3" creationId="{5AC3B88D-C798-F143-9E16-2D24DF7D101C}"/>
          </ac:spMkLst>
        </pc:spChg>
        <pc:spChg chg="mod">
          <ac:chgData name="Patrick C Mathias" userId="1f09a1f0-1fe3-4224-a48c-12494ec224fd" providerId="ADAL" clId="{D30E9D88-268D-3F4E-9050-4985CC2D8FCC}" dt="2019-04-30T06:50:37.262" v="4857" actId="20577"/>
          <ac:spMkLst>
            <pc:docMk/>
            <pc:sldMk cId="2281615507" sldId="452"/>
            <ac:spMk id="7" creationId="{107BCE65-949C-B745-8ED5-6AB29390E085}"/>
          </ac:spMkLst>
        </pc:spChg>
        <pc:spChg chg="mod">
          <ac:chgData name="Patrick C Mathias" userId="1f09a1f0-1fe3-4224-a48c-12494ec224fd" providerId="ADAL" clId="{D30E9D88-268D-3F4E-9050-4985CC2D8FCC}" dt="2019-04-30T06:51:13.656" v="4911" actId="1076"/>
          <ac:spMkLst>
            <pc:docMk/>
            <pc:sldMk cId="2281615507" sldId="452"/>
            <ac:spMk id="28" creationId="{EE578B0E-6270-E048-BB49-7688F4AF200E}"/>
          </ac:spMkLst>
        </pc:spChg>
      </pc:sldChg>
      <pc:sldChg chg="modSp add ord">
        <pc:chgData name="Patrick C Mathias" userId="1f09a1f0-1fe3-4224-a48c-12494ec224fd" providerId="ADAL" clId="{D30E9D88-268D-3F4E-9050-4985CC2D8FCC}" dt="2019-04-30T07:02:04.963" v="5363" actId="20577"/>
        <pc:sldMkLst>
          <pc:docMk/>
          <pc:sldMk cId="1225076412" sldId="453"/>
        </pc:sldMkLst>
        <pc:spChg chg="mod">
          <ac:chgData name="Patrick C Mathias" userId="1f09a1f0-1fe3-4224-a48c-12494ec224fd" providerId="ADAL" clId="{D30E9D88-268D-3F4E-9050-4985CC2D8FCC}" dt="2019-04-30T06:52:11.626" v="4916" actId="20577"/>
          <ac:spMkLst>
            <pc:docMk/>
            <pc:sldMk cId="1225076412" sldId="453"/>
            <ac:spMk id="2" creationId="{5F5042F2-E63C-9E49-84B9-B18A25DB7022}"/>
          </ac:spMkLst>
        </pc:spChg>
        <pc:spChg chg="mod">
          <ac:chgData name="Patrick C Mathias" userId="1f09a1f0-1fe3-4224-a48c-12494ec224fd" providerId="ADAL" clId="{D30E9D88-268D-3F4E-9050-4985CC2D8FCC}" dt="2019-04-30T06:52:54.518" v="5029" actId="20577"/>
          <ac:spMkLst>
            <pc:docMk/>
            <pc:sldMk cId="1225076412" sldId="453"/>
            <ac:spMk id="3" creationId="{3DF905CE-4368-3242-9C8D-C3CFBDD31A88}"/>
          </ac:spMkLst>
        </pc:spChg>
        <pc:spChg chg="mod">
          <ac:chgData name="Patrick C Mathias" userId="1f09a1f0-1fe3-4224-a48c-12494ec224fd" providerId="ADAL" clId="{D30E9D88-268D-3F4E-9050-4985CC2D8FCC}" dt="2019-04-30T07:02:04.963" v="5363" actId="20577"/>
          <ac:spMkLst>
            <pc:docMk/>
            <pc:sldMk cId="1225076412" sldId="453"/>
            <ac:spMk id="8" creationId="{14CF8E27-0E40-504F-86C3-A23B99F3A4BF}"/>
          </ac:spMkLst>
        </pc:spChg>
      </pc:sldChg>
      <pc:sldChg chg="add del setBg">
        <pc:chgData name="Patrick C Mathias" userId="1f09a1f0-1fe3-4224-a48c-12494ec224fd" providerId="ADAL" clId="{D30E9D88-268D-3F4E-9050-4985CC2D8FCC}" dt="2019-04-30T06:51:52.065" v="4913"/>
        <pc:sldMkLst>
          <pc:docMk/>
          <pc:sldMk cId="1464081916" sldId="453"/>
        </pc:sldMkLst>
      </pc:sldChg>
      <pc:sldChg chg="modSp add">
        <pc:chgData name="Patrick C Mathias" userId="1f09a1f0-1fe3-4224-a48c-12494ec224fd" providerId="ADAL" clId="{D30E9D88-268D-3F4E-9050-4985CC2D8FCC}" dt="2019-04-30T06:55:24.552" v="5067" actId="20577"/>
        <pc:sldMkLst>
          <pc:docMk/>
          <pc:sldMk cId="3284768235" sldId="454"/>
        </pc:sldMkLst>
        <pc:spChg chg="mod">
          <ac:chgData name="Patrick C Mathias" userId="1f09a1f0-1fe3-4224-a48c-12494ec224fd" providerId="ADAL" clId="{D30E9D88-268D-3F4E-9050-4985CC2D8FCC}" dt="2019-04-30T06:55:24.552" v="5067" actId="20577"/>
          <ac:spMkLst>
            <pc:docMk/>
            <pc:sldMk cId="3284768235" sldId="454"/>
            <ac:spMk id="2" creationId="{00000000-0000-0000-0000-000000000000}"/>
          </ac:spMkLst>
        </pc:spChg>
      </pc:sldChg>
      <pc:sldChg chg="addSp delSp modSp add">
        <pc:chgData name="Patrick C Mathias" userId="1f09a1f0-1fe3-4224-a48c-12494ec224fd" providerId="ADAL" clId="{D30E9D88-268D-3F4E-9050-4985CC2D8FCC}" dt="2019-04-30T06:58:15.437" v="5249" actId="20577"/>
        <pc:sldMkLst>
          <pc:docMk/>
          <pc:sldMk cId="100153590" sldId="455"/>
        </pc:sldMkLst>
        <pc:spChg chg="del">
          <ac:chgData name="Patrick C Mathias" userId="1f09a1f0-1fe3-4224-a48c-12494ec224fd" providerId="ADAL" clId="{D30E9D88-268D-3F4E-9050-4985CC2D8FCC}" dt="2019-04-30T06:56:54.033" v="5069"/>
          <ac:spMkLst>
            <pc:docMk/>
            <pc:sldMk cId="100153590" sldId="455"/>
            <ac:spMk id="2" creationId="{A05151AD-D7FB-FD46-8F4B-7D1A09A59780}"/>
          </ac:spMkLst>
        </pc:spChg>
        <pc:spChg chg="add mod">
          <ac:chgData name="Patrick C Mathias" userId="1f09a1f0-1fe3-4224-a48c-12494ec224fd" providerId="ADAL" clId="{D30E9D88-268D-3F4E-9050-4985CC2D8FCC}" dt="2019-04-30T06:57:24.524" v="5128" actId="20577"/>
          <ac:spMkLst>
            <pc:docMk/>
            <pc:sldMk cId="100153590" sldId="455"/>
            <ac:spMk id="3" creationId="{D33DFAEA-0124-204E-9B46-2936FD2ED4F5}"/>
          </ac:spMkLst>
        </pc:spChg>
        <pc:spChg chg="add mod">
          <ac:chgData name="Patrick C Mathias" userId="1f09a1f0-1fe3-4224-a48c-12494ec224fd" providerId="ADAL" clId="{D30E9D88-268D-3F4E-9050-4985CC2D8FCC}" dt="2019-04-30T06:58:15.437" v="5249" actId="20577"/>
          <ac:spMkLst>
            <pc:docMk/>
            <pc:sldMk cId="100153590" sldId="455"/>
            <ac:spMk id="4" creationId="{43AED5B1-4CD8-CD40-B9A4-B7F5DC8F9AD8}"/>
          </ac:spMkLst>
        </pc:spChg>
      </pc:sldChg>
      <pc:sldChg chg="addSp modSp add ord">
        <pc:chgData name="Patrick C Mathias" userId="1f09a1f0-1fe3-4224-a48c-12494ec224fd" providerId="ADAL" clId="{D30E9D88-268D-3F4E-9050-4985CC2D8FCC}" dt="2019-04-30T07:02:00.949" v="5362" actId="20577"/>
        <pc:sldMkLst>
          <pc:docMk/>
          <pc:sldMk cId="1807850380" sldId="456"/>
        </pc:sldMkLst>
        <pc:spChg chg="mod">
          <ac:chgData name="Patrick C Mathias" userId="1f09a1f0-1fe3-4224-a48c-12494ec224fd" providerId="ADAL" clId="{D30E9D88-268D-3F4E-9050-4985CC2D8FCC}" dt="2019-04-30T07:00:01.193" v="5268" actId="20577"/>
          <ac:spMkLst>
            <pc:docMk/>
            <pc:sldMk cId="1807850380" sldId="456"/>
            <ac:spMk id="2" creationId="{5F5042F2-E63C-9E49-84B9-B18A25DB7022}"/>
          </ac:spMkLst>
        </pc:spChg>
        <pc:spChg chg="mod">
          <ac:chgData name="Patrick C Mathias" userId="1f09a1f0-1fe3-4224-a48c-12494ec224fd" providerId="ADAL" clId="{D30E9D88-268D-3F4E-9050-4985CC2D8FCC}" dt="2019-04-30T07:00:49.601" v="5355" actId="313"/>
          <ac:spMkLst>
            <pc:docMk/>
            <pc:sldMk cId="1807850380" sldId="456"/>
            <ac:spMk id="3" creationId="{3DF905CE-4368-3242-9C8D-C3CFBDD31A88}"/>
          </ac:spMkLst>
        </pc:spChg>
        <pc:spChg chg="mod">
          <ac:chgData name="Patrick C Mathias" userId="1f09a1f0-1fe3-4224-a48c-12494ec224fd" providerId="ADAL" clId="{D30E9D88-268D-3F4E-9050-4985CC2D8FCC}" dt="2019-04-30T07:02:00.949" v="5362" actId="20577"/>
          <ac:spMkLst>
            <pc:docMk/>
            <pc:sldMk cId="1807850380" sldId="456"/>
            <ac:spMk id="8" creationId="{14CF8E27-0E40-504F-86C3-A23B99F3A4BF}"/>
          </ac:spMkLst>
        </pc:spChg>
        <pc:picChg chg="add mod">
          <ac:chgData name="Patrick C Mathias" userId="1f09a1f0-1fe3-4224-a48c-12494ec224fd" providerId="ADAL" clId="{D30E9D88-268D-3F4E-9050-4985CC2D8FCC}" dt="2019-04-30T07:01:52.888" v="5360" actId="1076"/>
          <ac:picMkLst>
            <pc:docMk/>
            <pc:sldMk cId="1807850380" sldId="456"/>
            <ac:picMk id="4" creationId="{C717081B-7B92-E543-ADD3-06FA26B71472}"/>
          </ac:picMkLst>
        </pc:picChg>
      </pc:sldChg>
      <pc:sldChg chg="modSp add">
        <pc:chgData name="Patrick C Mathias" userId="1f09a1f0-1fe3-4224-a48c-12494ec224fd" providerId="ADAL" clId="{D30E9D88-268D-3F4E-9050-4985CC2D8FCC}" dt="2019-04-30T07:04:07.285" v="5556" actId="20577"/>
        <pc:sldMkLst>
          <pc:docMk/>
          <pc:sldMk cId="982852183" sldId="457"/>
        </pc:sldMkLst>
        <pc:spChg chg="mod">
          <ac:chgData name="Patrick C Mathias" userId="1f09a1f0-1fe3-4224-a48c-12494ec224fd" providerId="ADAL" clId="{D30E9D88-268D-3F4E-9050-4985CC2D8FCC}" dt="2019-04-30T07:02:32.922" v="5393" actId="20577"/>
          <ac:spMkLst>
            <pc:docMk/>
            <pc:sldMk cId="982852183" sldId="457"/>
            <ac:spMk id="2" creationId="{0CCAD289-CDC5-4E44-AC6B-B3ECEB636E62}"/>
          </ac:spMkLst>
        </pc:spChg>
        <pc:spChg chg="mod">
          <ac:chgData name="Patrick C Mathias" userId="1f09a1f0-1fe3-4224-a48c-12494ec224fd" providerId="ADAL" clId="{D30E9D88-268D-3F4E-9050-4985CC2D8FCC}" dt="2019-04-30T07:04:07.285" v="5556" actId="20577"/>
          <ac:spMkLst>
            <pc:docMk/>
            <pc:sldMk cId="982852183" sldId="457"/>
            <ac:spMk id="3" creationId="{A8439113-CF80-4345-BF39-DBDA6C6CC897}"/>
          </ac:spMkLst>
        </pc:spChg>
      </pc:sldChg>
      <pc:sldMasterChg chg="modSldLayout">
        <pc:chgData name="Patrick C Mathias" userId="1f09a1f0-1fe3-4224-a48c-12494ec224fd" providerId="ADAL" clId="{D30E9D88-268D-3F4E-9050-4985CC2D8FCC}" dt="2019-04-30T06:58:43.464" v="5256" actId="255"/>
        <pc:sldMasterMkLst>
          <pc:docMk/>
          <pc:sldMasterMk cId="2054346185" sldId="2147483660"/>
        </pc:sldMasterMkLst>
        <pc:sldLayoutChg chg="modSp">
          <pc:chgData name="Patrick C Mathias" userId="1f09a1f0-1fe3-4224-a48c-12494ec224fd" providerId="ADAL" clId="{D30E9D88-268D-3F4E-9050-4985CC2D8FCC}" dt="2019-04-30T06:58:43.464" v="5256" actId="255"/>
          <pc:sldLayoutMkLst>
            <pc:docMk/>
            <pc:sldMasterMk cId="2054346185" sldId="2147483660"/>
            <pc:sldLayoutMk cId="2956086640" sldId="2147483662"/>
          </pc:sldLayoutMkLst>
          <pc:spChg chg="mod">
            <ac:chgData name="Patrick C Mathias" userId="1f09a1f0-1fe3-4224-a48c-12494ec224fd" providerId="ADAL" clId="{D30E9D88-268D-3F4E-9050-4985CC2D8FCC}" dt="2019-04-30T06:58:43.464" v="5256" actId="255"/>
            <ac:spMkLst>
              <pc:docMk/>
              <pc:sldMasterMk cId="2054346185" sldId="2147483660"/>
              <pc:sldLayoutMk cId="2956086640" sldId="2147483662"/>
              <ac:spMk id="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76C0D9-7DBE-2041-901D-F15323005967}" type="datetimeFigureOut">
              <a:rPr lang="en-US" smtClean="0"/>
              <a:t>8/1/19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C21F6-288D-5A4B-ACA3-285287681776}" type="slidenum">
              <a:rPr lang="en-US" smtClean="0"/>
              <a:t>‹#›</a:t>
            </a:fld>
            <a:endParaRPr lang="en-US"/>
          </a:p>
        </p:txBody>
      </p:sp>
    </p:spTree>
    <p:extLst>
      <p:ext uri="{BB962C8B-B14F-4D97-AF65-F5344CB8AC3E}">
        <p14:creationId xmlns:p14="http://schemas.microsoft.com/office/powerpoint/2010/main" val="308828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R Markdown is a tool that facilitates programming in R and integrating documentation in the same place you are programming</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9129448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created your first markdown document!</a:t>
            </a:r>
          </a:p>
          <a:p>
            <a:r>
              <a:rPr lang="en-US" dirty="0"/>
              <a:t>Let’s jump back to the file and take a closer look at the components</a:t>
            </a:r>
          </a:p>
          <a:p>
            <a:r>
              <a:rPr lang="en-US" dirty="0"/>
              <a:t>When you open a new document </a:t>
            </a:r>
            <a:r>
              <a:rPr lang="en-US" dirty="0" err="1"/>
              <a:t>Rstudio</a:t>
            </a:r>
            <a:r>
              <a:rPr lang="en-US" dirty="0"/>
              <a:t> auto-generated a header section that has the metadata you provided</a:t>
            </a:r>
          </a:p>
          <a:p>
            <a:r>
              <a:rPr lang="en-US" dirty="0"/>
              <a:t>This controls the output – if you decide to change the title, for example, you can modify here and the output document will be changed</a:t>
            </a:r>
          </a:p>
        </p:txBody>
      </p:sp>
      <p:sp>
        <p:nvSpPr>
          <p:cNvPr id="4" name="Slide Number Placeholder 3"/>
          <p:cNvSpPr>
            <a:spLocks noGrp="1"/>
          </p:cNvSpPr>
          <p:nvPr>
            <p:ph type="sldNum" sz="quarter" idx="5"/>
          </p:nvPr>
        </p:nvSpPr>
        <p:spPr/>
        <p:txBody>
          <a:bodyPr/>
          <a:lstStyle/>
          <a:p>
            <a:fld id="{1FCC21F6-288D-5A4B-ACA3-285287681776}" type="slidenum">
              <a:rPr lang="en-US" smtClean="0"/>
              <a:t>14</a:t>
            </a:fld>
            <a:endParaRPr lang="en-US"/>
          </a:p>
        </p:txBody>
      </p:sp>
    </p:spTree>
    <p:extLst>
      <p:ext uri="{BB962C8B-B14F-4D97-AF65-F5344CB8AC3E}">
        <p14:creationId xmlns:p14="http://schemas.microsoft.com/office/powerpoint/2010/main" val="3987544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component of the file is the text</a:t>
            </a:r>
          </a:p>
          <a:p>
            <a:r>
              <a:rPr lang="en-US" dirty="0"/>
              <a:t>These are the white background areas and are intended to hold your non-programming text to explain an analysis, for example</a:t>
            </a:r>
          </a:p>
          <a:p>
            <a:r>
              <a:rPr lang="en-US" dirty="0"/>
              <a:t>Distinct from a document editor like Microsoft Word in that there is no point and click formatting</a:t>
            </a:r>
          </a:p>
          <a:p>
            <a:r>
              <a:rPr lang="en-US" dirty="0"/>
              <a:t>But it can parse Markdown, a lightweight markup language that is pretty easy to learn</a:t>
            </a:r>
          </a:p>
          <a:p>
            <a:r>
              <a:rPr lang="en-US" dirty="0"/>
              <a:t>Here are a few nuggets on formatting on this slide</a:t>
            </a:r>
          </a:p>
        </p:txBody>
      </p:sp>
      <p:sp>
        <p:nvSpPr>
          <p:cNvPr id="4" name="Slide Number Placeholder 3"/>
          <p:cNvSpPr>
            <a:spLocks noGrp="1"/>
          </p:cNvSpPr>
          <p:nvPr>
            <p:ph type="sldNum" sz="quarter" idx="5"/>
          </p:nvPr>
        </p:nvSpPr>
        <p:spPr/>
        <p:txBody>
          <a:bodyPr/>
          <a:lstStyle/>
          <a:p>
            <a:fld id="{1FCC21F6-288D-5A4B-ACA3-285287681776}" type="slidenum">
              <a:rPr lang="en-US" smtClean="0"/>
              <a:t>15</a:t>
            </a:fld>
            <a:endParaRPr lang="en-US"/>
          </a:p>
        </p:txBody>
      </p:sp>
    </p:spTree>
    <p:extLst>
      <p:ext uri="{BB962C8B-B14F-4D97-AF65-F5344CB8AC3E}">
        <p14:creationId xmlns:p14="http://schemas.microsoft.com/office/powerpoint/2010/main" val="3098539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 R Markdown cheat sheet that includes most of the Markdown syntax in one place</a:t>
            </a:r>
          </a:p>
        </p:txBody>
      </p:sp>
      <p:sp>
        <p:nvSpPr>
          <p:cNvPr id="4" name="Slide Number Placeholder 3"/>
          <p:cNvSpPr>
            <a:spLocks noGrp="1"/>
          </p:cNvSpPr>
          <p:nvPr>
            <p:ph type="sldNum" sz="quarter" idx="5"/>
          </p:nvPr>
        </p:nvSpPr>
        <p:spPr/>
        <p:txBody>
          <a:bodyPr/>
          <a:lstStyle/>
          <a:p>
            <a:fld id="{1FCC21F6-288D-5A4B-ACA3-285287681776}" type="slidenum">
              <a:rPr lang="en-US" smtClean="0"/>
              <a:t>16</a:t>
            </a:fld>
            <a:endParaRPr lang="en-US"/>
          </a:p>
        </p:txBody>
      </p:sp>
    </p:spTree>
    <p:extLst>
      <p:ext uri="{BB962C8B-B14F-4D97-AF65-F5344CB8AC3E}">
        <p14:creationId xmlns:p14="http://schemas.microsoft.com/office/powerpoint/2010/main" val="415239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practice a little markdown</a:t>
            </a:r>
          </a:p>
          <a:p>
            <a:endParaRPr lang="en-US" dirty="0"/>
          </a:p>
          <a:p>
            <a:r>
              <a:rPr lang="en-US" dirty="0"/>
              <a:t>In practice what I’ve asked you to do is redundant since you can include this info in the header but it is good practice</a:t>
            </a:r>
          </a:p>
        </p:txBody>
      </p:sp>
      <p:sp>
        <p:nvSpPr>
          <p:cNvPr id="4" name="Slide Number Placeholder 3"/>
          <p:cNvSpPr>
            <a:spLocks noGrp="1"/>
          </p:cNvSpPr>
          <p:nvPr>
            <p:ph type="sldNum" sz="quarter" idx="5"/>
          </p:nvPr>
        </p:nvSpPr>
        <p:spPr/>
        <p:txBody>
          <a:bodyPr/>
          <a:lstStyle/>
          <a:p>
            <a:fld id="{1FCC21F6-288D-5A4B-ACA3-285287681776}" type="slidenum">
              <a:rPr lang="en-US" smtClean="0"/>
              <a:t>21</a:t>
            </a:fld>
            <a:endParaRPr lang="en-US"/>
          </a:p>
        </p:txBody>
      </p:sp>
    </p:spTree>
    <p:extLst>
      <p:ext uri="{BB962C8B-B14F-4D97-AF65-F5344CB8AC3E}">
        <p14:creationId xmlns:p14="http://schemas.microsoft.com/office/powerpoint/2010/main" val="2736393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24</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25</a:t>
            </a:fld>
            <a:endParaRPr lang="en-US"/>
          </a:p>
        </p:txBody>
      </p:sp>
    </p:spTree>
    <p:extLst>
      <p:ext uri="{BB962C8B-B14F-4D97-AF65-F5344CB8AC3E}">
        <p14:creationId xmlns:p14="http://schemas.microsoft.com/office/powerpoint/2010/main" val="1295431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r>
              <a:rPr lang="en-US" dirty="0"/>
              <a:t>Now that you’ve learned to create some basic plots that can be embedded into your R Markdown document we’ll wrap up experimenting with other document types</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252653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name code chunks but you don’t have to</a:t>
            </a:r>
          </a:p>
          <a:p>
            <a:r>
              <a:rPr lang="en-US" dirty="0"/>
              <a:t>Why might you want to?</a:t>
            </a:r>
          </a:p>
        </p:txBody>
      </p:sp>
      <p:sp>
        <p:nvSpPr>
          <p:cNvPr id="4" name="Slide Number Placeholder 3"/>
          <p:cNvSpPr>
            <a:spLocks noGrp="1"/>
          </p:cNvSpPr>
          <p:nvPr>
            <p:ph type="sldNum" sz="quarter" idx="5"/>
          </p:nvPr>
        </p:nvSpPr>
        <p:spPr/>
        <p:txBody>
          <a:bodyPr/>
          <a:lstStyle/>
          <a:p>
            <a:fld id="{1FCC21F6-288D-5A4B-ACA3-285287681776}" type="slidenum">
              <a:rPr lang="en-US" smtClean="0"/>
              <a:t>28</a:t>
            </a:fld>
            <a:endParaRPr lang="en-US"/>
          </a:p>
        </p:txBody>
      </p:sp>
    </p:spTree>
    <p:extLst>
      <p:ext uri="{BB962C8B-B14F-4D97-AF65-F5344CB8AC3E}">
        <p14:creationId xmlns:p14="http://schemas.microsoft.com/office/powerpoint/2010/main" val="212647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refer to R for Data Science, a free text available online frequently</a:t>
            </a:r>
          </a:p>
          <a:p>
            <a:r>
              <a:rPr lang="en-US" dirty="0"/>
              <a:t>Provide a nice model for the typical process of analyzing data to communicate</a:t>
            </a:r>
          </a:p>
          <a:p>
            <a:r>
              <a:rPr lang="en-US" dirty="0"/>
              <a:t>Focus for this hour is the machinery that allows us to capture this whole process in a way that is reproducible and also can communicate to others</a:t>
            </a:r>
          </a:p>
        </p:txBody>
      </p:sp>
      <p:sp>
        <p:nvSpPr>
          <p:cNvPr id="4" name="Slide Number Placeholder 3"/>
          <p:cNvSpPr>
            <a:spLocks noGrp="1"/>
          </p:cNvSpPr>
          <p:nvPr>
            <p:ph type="sldNum" sz="quarter" idx="5"/>
          </p:nvPr>
        </p:nvSpPr>
        <p:spPr/>
        <p:txBody>
          <a:bodyPr/>
          <a:lstStyle/>
          <a:p>
            <a:fld id="{1FCC21F6-288D-5A4B-ACA3-285287681776}" type="slidenum">
              <a:rPr lang="en-US" smtClean="0"/>
              <a:t>3</a:t>
            </a:fld>
            <a:endParaRPr lang="en-US"/>
          </a:p>
        </p:txBody>
      </p:sp>
    </p:spTree>
    <p:extLst>
      <p:ext uri="{BB962C8B-B14F-4D97-AF65-F5344CB8AC3E}">
        <p14:creationId xmlns:p14="http://schemas.microsoft.com/office/powerpoint/2010/main" val="410221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“setup” this is a label for a this code chunk, completely optional</a:t>
            </a:r>
          </a:p>
          <a:p>
            <a:pPr marL="228600" indent="-228600">
              <a:buAutoNum type="arabicPeriod"/>
            </a:pPr>
            <a:r>
              <a:rPr lang="en-US" baseline="0" dirty="0"/>
              <a:t>Include = FALSE. This is a chunk option that tells R what to do with this particular chunk to render it. If you check the back of the R Markdown ref guide, you’ll see that if you set the chunk option include = FALSE R will run the code chunk but not include its code in the final document. The setup chunk is usually hidden, well, because it’s ugly.</a:t>
            </a:r>
          </a:p>
          <a:p>
            <a:pPr marL="228600" indent="-228600">
              <a:buAutoNum type="arabicPeriod"/>
            </a:pPr>
            <a:endParaRPr lang="en-US" baseline="0" dirty="0"/>
          </a:p>
          <a:p>
            <a:pPr marL="0" indent="0">
              <a:buNone/>
            </a:pPr>
            <a:r>
              <a:rPr lang="en-US" baseline="0" dirty="0"/>
              <a:t>Again, please run each code chunk as we go. Otherwise you will get errors further down below since the lower down code depends on higher up code.</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817605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1377165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31</a:t>
            </a:fld>
            <a:endParaRPr lang="en-US"/>
          </a:p>
        </p:txBody>
      </p:sp>
    </p:spTree>
    <p:extLst>
      <p:ext uri="{BB962C8B-B14F-4D97-AF65-F5344CB8AC3E}">
        <p14:creationId xmlns:p14="http://schemas.microsoft.com/office/powerpoint/2010/main" val="2849084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this out</a:t>
            </a:r>
          </a:p>
        </p:txBody>
      </p:sp>
      <p:sp>
        <p:nvSpPr>
          <p:cNvPr id="4" name="Slide Number Placeholder 3"/>
          <p:cNvSpPr>
            <a:spLocks noGrp="1"/>
          </p:cNvSpPr>
          <p:nvPr>
            <p:ph type="sldNum" sz="quarter" idx="5"/>
          </p:nvPr>
        </p:nvSpPr>
        <p:spPr/>
        <p:txBody>
          <a:bodyPr/>
          <a:lstStyle/>
          <a:p>
            <a:fld id="{1FCC21F6-288D-5A4B-ACA3-285287681776}" type="slidenum">
              <a:rPr lang="en-US" smtClean="0"/>
              <a:t>33</a:t>
            </a:fld>
            <a:endParaRPr lang="en-US"/>
          </a:p>
        </p:txBody>
      </p:sp>
    </p:spTree>
    <p:extLst>
      <p:ext uri="{BB962C8B-B14F-4D97-AF65-F5344CB8AC3E}">
        <p14:creationId xmlns:p14="http://schemas.microsoft.com/office/powerpoint/2010/main" val="173478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660906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2535863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of learning the skills we’re teaching today isn’t strictly research</a:t>
            </a:r>
          </a:p>
          <a:p>
            <a:r>
              <a:rPr lang="en-US" dirty="0"/>
              <a:t>But we should define 2 terms frequently discussed in the research world: </a:t>
            </a:r>
            <a:r>
              <a:rPr lang="en-US" baseline="0" dirty="0"/>
              <a:t>Replication and Reproduction.</a:t>
            </a:r>
            <a:endParaRPr lang="en-US" dirty="0"/>
          </a:p>
          <a:p>
            <a:endParaRPr lang="en-US" dirty="0"/>
          </a:p>
          <a:p>
            <a:r>
              <a:rPr lang="en-US" dirty="0"/>
              <a:t>Replication: other people collect </a:t>
            </a:r>
            <a:r>
              <a:rPr lang="en-US" b="1" dirty="0"/>
              <a:t>new </a:t>
            </a:r>
            <a:r>
              <a:rPr lang="en-US" b="0" dirty="0"/>
              <a:t>data </a:t>
            </a:r>
            <a:r>
              <a:rPr lang="en-US" dirty="0"/>
              <a:t>and reach the same conclusions</a:t>
            </a:r>
          </a:p>
          <a:p>
            <a:r>
              <a:rPr lang="en-US" baseline="0" dirty="0"/>
              <a:t>This is the scientific gold standard but is also difficult and time-consuming.</a:t>
            </a:r>
          </a:p>
          <a:p>
            <a:endParaRPr lang="en-US" baseline="0" dirty="0"/>
          </a:p>
          <a:p>
            <a:r>
              <a:rPr lang="en-US" baseline="0" dirty="0"/>
              <a:t>Reproduction: other people analyze the </a:t>
            </a:r>
            <a:r>
              <a:rPr lang="en-US" b="1" baseline="0" dirty="0"/>
              <a:t>same</a:t>
            </a:r>
            <a:r>
              <a:rPr lang="en-US" b="0" baseline="0" dirty="0"/>
              <a:t> data and reach the same conclusions</a:t>
            </a:r>
            <a:endParaRPr lang="en-US" baseline="0" dirty="0"/>
          </a:p>
          <a:p>
            <a:r>
              <a:rPr lang="en-US" baseline="0" dirty="0"/>
              <a:t>Reproduction does *not* show by itself that the study is valid. There could still be problems with external validity of the conclusions, however, since it’s theoretically so much easier than going out there and doing an entirely new study, reproducibility has been proposed as a minimal standard to examine the scientific validity of the conclusions of a study.</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dirty="0"/>
              <a:t>And as the data analysis part of a study becomes</a:t>
            </a:r>
            <a:r>
              <a:rPr lang="en-US" sz="2800" baseline="0" dirty="0"/>
              <a:t> more complex, reproducibility of the data analysis becomes more important.</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778383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Duke cancer scandal, perpetrated by Anil</a:t>
            </a:r>
            <a:r>
              <a:rPr lang="en-US" baseline="0" dirty="0"/>
              <a:t> </a:t>
            </a:r>
            <a:r>
              <a:rPr lang="en-US" baseline="0" dirty="0" err="1"/>
              <a:t>Potti</a:t>
            </a:r>
            <a:r>
              <a:rPr lang="en-US" baseline="0" dirty="0"/>
              <a:t> and Joseph Nevins, is a c</a:t>
            </a:r>
            <a:r>
              <a:rPr lang="en-US" dirty="0"/>
              <a:t>ase study that has been extensively covered</a:t>
            </a:r>
            <a:r>
              <a:rPr lang="en-US" baseline="0" dirty="0"/>
              <a:t> in scientific and lay press.</a:t>
            </a:r>
          </a:p>
          <a:p>
            <a:endParaRPr lang="en-US" baseline="0" dirty="0"/>
          </a:p>
          <a:p>
            <a:r>
              <a:rPr lang="en-US" baseline="0" dirty="0" err="1"/>
              <a:t>Potti</a:t>
            </a:r>
            <a:r>
              <a:rPr lang="en-US" baseline="0" dirty="0"/>
              <a:t> and Nevins tried to use microarray gene expression data of tumor tissue to predict sensitivity to chemotherapeutic agents. That was a highly anticipated technology back in the mid-2000s, and their papers got published in high-profile journals including Nature Medicine, JAMA, and the NEJM.</a:t>
            </a:r>
          </a:p>
          <a:p>
            <a:endParaRPr lang="en-US" baseline="0" dirty="0"/>
          </a:p>
          <a:p>
            <a:r>
              <a:rPr lang="en-US" baseline="0" dirty="0"/>
              <a:t>Unfortunately, there were serious errors in the analysis pipeline and then the investigators tried to cover that up</a:t>
            </a:r>
          </a:p>
          <a:p>
            <a:endParaRPr lang="en-US" baseline="0" dirty="0"/>
          </a:p>
          <a:p>
            <a:r>
              <a:rPr lang="en-US" baseline="0" dirty="0"/>
              <a:t>Even more unfortunately, clinical trials were based on flawed models, and patients were allocated to the wrong treatment arms</a:t>
            </a:r>
          </a:p>
          <a:p>
            <a:endParaRPr lang="en-US" baseline="0" dirty="0"/>
          </a:p>
          <a:p>
            <a:r>
              <a:rPr lang="en-US" baseline="0" dirty="0"/>
              <a:t>In the end, 11 papers were retracted, and Duke settled 11+ lawsuits.</a:t>
            </a:r>
            <a:endParaRPr lang="en-US" dirty="0"/>
          </a:p>
          <a:p>
            <a:endParaRPr lang="en-US" dirty="0"/>
          </a:p>
          <a:p>
            <a:r>
              <a:rPr lang="en-US" dirty="0"/>
              <a:t>Although media</a:t>
            </a:r>
            <a:r>
              <a:rPr lang="en-US" baseline="0" dirty="0"/>
              <a:t> coverage focused on misconduct, the root cause of patient harm here was that errors that were made during the analysis stage weren’t appreciated in time before clinical trials started. And the main reason these errors remained undetected for such a long time is that there wasn’t a record of the data analysis steps that would have allowed others to examine what the investigators had done.</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436260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a:t>
            </a:r>
            <a:r>
              <a:rPr lang="en-US" baseline="0" dirty="0"/>
              <a:t> </a:t>
            </a:r>
            <a:r>
              <a:rPr lang="en-US" baseline="0" dirty="0" err="1"/>
              <a:t>Baggerly</a:t>
            </a:r>
            <a:r>
              <a:rPr lang="en-US" baseline="0" dirty="0"/>
              <a:t>, a bioinformatician at MD Anderson, is kind of the hero of this saga. I’ll give you an abbreviated version of it here, but I encourage you to follow the link on this slide to hear the full story.</a:t>
            </a:r>
          </a:p>
          <a:p>
            <a:endParaRPr lang="en-US" baseline="0" dirty="0"/>
          </a:p>
          <a:p>
            <a:r>
              <a:rPr lang="en-US" baseline="0" dirty="0" err="1"/>
              <a:t>Baggerly</a:t>
            </a:r>
            <a:r>
              <a:rPr lang="en-US" baseline="0" dirty="0"/>
              <a:t> was asked by clinical collaborators to try to reproduce the results from one of the early papers, be he consistently got different results.</a:t>
            </a:r>
          </a:p>
          <a:p>
            <a:endParaRPr lang="en-US" baseline="0" dirty="0"/>
          </a:p>
          <a:p>
            <a:r>
              <a:rPr lang="en-US" baseline="0" dirty="0"/>
              <a:t>After trying to resolve these inconsistencies with the authors of the paper, he embarked on an epic effort in Forensic Bioinformatics (in </a:t>
            </a:r>
            <a:r>
              <a:rPr lang="en-US" baseline="0" dirty="0" err="1"/>
              <a:t>Baggerly's</a:t>
            </a:r>
            <a:r>
              <a:rPr lang="en-US" baseline="0" dirty="0"/>
              <a:t> words: “what must they have done with the raw data to get the result that they reported in the paper - no matter what the method section says”)</a:t>
            </a:r>
            <a:r>
              <a:rPr lang="mr-IN" baseline="0" dirty="0"/>
              <a:t>…</a:t>
            </a:r>
            <a:r>
              <a:rPr lang="en-US" baseline="0" dirty="0"/>
              <a:t> and documented the errors he found. Here is an example:</a:t>
            </a:r>
          </a:p>
          <a:p>
            <a:endParaRPr lang="en-US" baseline="0" dirty="0"/>
          </a:p>
          <a:p>
            <a:r>
              <a:rPr lang="en-US" baseline="0" dirty="0"/>
              <a:t>These are a few of the hundreds of probe sets </a:t>
            </a:r>
            <a:r>
              <a:rPr lang="mr-IN" baseline="0" dirty="0"/>
              <a:t>–</a:t>
            </a:r>
            <a:r>
              <a:rPr lang="en-US" baseline="0" dirty="0"/>
              <a:t> each corresponds to a gene </a:t>
            </a:r>
            <a:r>
              <a:rPr lang="mr-IN" baseline="0" dirty="0"/>
              <a:t>–</a:t>
            </a:r>
            <a:r>
              <a:rPr lang="en-US" baseline="0" dirty="0"/>
              <a:t> that the Duke investigators reported to predict sensitivity to 5-FU. </a:t>
            </a:r>
          </a:p>
          <a:p>
            <a:endParaRPr lang="en-US" baseline="0" dirty="0"/>
          </a:p>
          <a:p>
            <a:r>
              <a:rPr lang="en-US" baseline="0" dirty="0"/>
              <a:t>Left (“Theirs”): probe sets as they were reported in the paper. </a:t>
            </a:r>
          </a:p>
          <a:p>
            <a:r>
              <a:rPr lang="en-US" baseline="0" dirty="0"/>
              <a:t>Right (“Ours”): the probe sets which Keith </a:t>
            </a:r>
            <a:r>
              <a:rPr lang="en-US" baseline="0" dirty="0" err="1"/>
              <a:t>Baggerly</a:t>
            </a:r>
            <a:r>
              <a:rPr lang="en-US" baseline="0" dirty="0"/>
              <a:t> got when he re-did the clustering analysis to get to the list of significantly associated probe sets.</a:t>
            </a:r>
          </a:p>
          <a:p>
            <a:endParaRPr lang="en-US" baseline="0" dirty="0"/>
          </a:p>
          <a:p>
            <a:r>
              <a:rPr lang="en-US" baseline="0" dirty="0"/>
              <a:t>You might appreciate that there is an off-by-one indexing error (frameshift) </a:t>
            </a:r>
            <a:r>
              <a:rPr lang="mr-IN" baseline="0" dirty="0"/>
              <a:t>–</a:t>
            </a:r>
            <a:r>
              <a:rPr lang="en-US" baseline="0" dirty="0"/>
              <a:t> root cause: the program the Duke investigators used has a GUI that requires two inputs, first: a list of gene expression values, WITH header row; and second: a list probe sets, in the same order as the first list, but WITHOUT a header row. So when you use Excel and you cut and paste and include the header row this is what you get.</a:t>
            </a:r>
          </a:p>
          <a:p>
            <a:endParaRPr lang="en-US" baseline="0" dirty="0"/>
          </a:p>
          <a:p>
            <a:r>
              <a:rPr lang="en-US" baseline="0" dirty="0"/>
              <a:t>This is just one of many errors </a:t>
            </a:r>
            <a:r>
              <a:rPr lang="en-US" baseline="0" dirty="0" err="1"/>
              <a:t>Baggerly</a:t>
            </a:r>
            <a:r>
              <a:rPr lang="en-US" baseline="0" dirty="0"/>
              <a:t> and his colleague Kevin </a:t>
            </a:r>
            <a:r>
              <a:rPr lang="en-US" baseline="0" dirty="0" err="1"/>
              <a:t>Coombes</a:t>
            </a:r>
            <a:r>
              <a:rPr lang="en-US" baseline="0" dirty="0"/>
              <a:t> discovered. All of the errors were simple, like label reversal, batch effects, and indexing errors. These errors are common and don’t necessarily indicate that the investigators who make them are incompetent. Peer review of a well-documented analysis actually makes these kinds of errors easy to find and fix. But without documentation, it’s very time consuming.</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46148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critical barrier</a:t>
            </a:r>
            <a:r>
              <a:rPr lang="en-US" baseline="0" dirty="0"/>
              <a:t> to reproducibility is the widespread use of graphical user interface “point-and-click” type software.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interactive tools don’t record user 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Even if you try to manually document every action you take in MS Excel, it’s usually not complete enough for other others to retrace your steps without having to make a lot of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Another important drawback of manual data analysis is its inefficiency. If you want to analyze a new or even slightly different set of data (and most of the time you do a complex analysis, you </a:t>
            </a:r>
            <a:r>
              <a:rPr lang="en-US" b="0" baseline="0" dirty="0"/>
              <a:t>will!)</a:t>
            </a:r>
            <a:r>
              <a:rPr lang="en-US" baseline="0" dirty="0"/>
              <a:t> you’ll have to start over and do everything again.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344332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 think are some of the most</a:t>
            </a:r>
            <a:r>
              <a:rPr lang="en-US" baseline="0" dirty="0"/>
              <a:t> important reasons to make sure my work is reproducible. </a:t>
            </a:r>
          </a:p>
          <a:p>
            <a:endParaRPr lang="en-US" baseline="0" dirty="0"/>
          </a:p>
          <a:p>
            <a:r>
              <a:rPr lang="en-US" baseline="0" dirty="0"/>
              <a:t>…</a:t>
            </a:r>
          </a:p>
          <a:p>
            <a:r>
              <a:rPr lang="en-US" baseline="0" dirty="0"/>
              <a:t>*  …</a:t>
            </a:r>
          </a:p>
          <a:p>
            <a:endParaRPr lang="en-US" baseline="0" dirty="0"/>
          </a:p>
          <a:p>
            <a:r>
              <a:rPr lang="en-US" baseline="0" dirty="0"/>
              <a:t>On a more serious note - if you’re analyzing </a:t>
            </a:r>
            <a:r>
              <a:rPr lang="en-US" u="sng" baseline="0" dirty="0"/>
              <a:t>clinical</a:t>
            </a:r>
            <a:r>
              <a:rPr lang="en-US" baseline="0" dirty="0"/>
              <a:t> data and might reasonably change patient management based on your findings, that makes it so much more important that you take steps to assure your analysis is free of errors.</a:t>
            </a:r>
          </a:p>
        </p:txBody>
      </p:sp>
      <p:sp>
        <p:nvSpPr>
          <p:cNvPr id="4" name="Slide Number Placeholder 3"/>
          <p:cNvSpPr>
            <a:spLocks noGrp="1"/>
          </p:cNvSpPr>
          <p:nvPr>
            <p:ph type="sldNum" sz="quarter" idx="10"/>
          </p:nvPr>
        </p:nvSpPr>
        <p:spPr/>
        <p:txBody>
          <a:bodyPr/>
          <a:lstStyle/>
          <a:p>
            <a:fld id="{DD65BEC1-91A9-F040-80A2-A1EC33E8D6DB}" type="slidenum">
              <a:rPr lang="en-US" smtClean="0"/>
              <a:t>10</a:t>
            </a:fld>
            <a:endParaRPr lang="en-US"/>
          </a:p>
        </p:txBody>
      </p:sp>
    </p:spTree>
    <p:extLst>
      <p:ext uri="{BB962C8B-B14F-4D97-AF65-F5344CB8AC3E}">
        <p14:creationId xmlns:p14="http://schemas.microsoft.com/office/powerpoint/2010/main" val="2522434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CC21F6-288D-5A4B-ACA3-285287681776}" type="slidenum">
              <a:rPr lang="en-US" smtClean="0"/>
              <a:t>11</a:t>
            </a:fld>
            <a:endParaRPr lang="en-US"/>
          </a:p>
        </p:txBody>
      </p:sp>
    </p:spTree>
    <p:extLst>
      <p:ext uri="{BB962C8B-B14F-4D97-AF65-F5344CB8AC3E}">
        <p14:creationId xmlns:p14="http://schemas.microsoft.com/office/powerpoint/2010/main" val="4179585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90AF058-87AE-F34E-9C0B-13186ED300A2}" type="datetimeFigureOut">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9748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8/1/19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384321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8/1/19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2659892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8/1/19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486729815"/>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91567937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0AF058-87AE-F34E-9C0B-13186ED300A2}" type="datetimeFigureOut">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37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1007506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0AF058-87AE-F34E-9C0B-13186ED300A2}" type="datetimeFigureOut">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1912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460695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90AF058-87AE-F34E-9C0B-13186ED300A2}" type="datetimeFigureOut">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232739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0AF058-87AE-F34E-9C0B-13186ED300A2}" type="datetimeFigureOut">
              <a:rPr lang="en-US" smtClean="0"/>
              <a:t>8/1/19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FEA71B-C421-F54F-A3C7-C1F2690B2CD4}"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541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B2565E6B-A503-D44E-971D-2BE5CFBE4E78}"/>
              </a:ext>
            </a:extLst>
          </p:cNvPr>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923D952C-D5C7-DB41-923D-1A9118E05CE3}"/>
              </a:ext>
            </a:extLst>
          </p:cNvPr>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705637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0AF058-87AE-F34E-9C0B-13186ED300A2}" type="datetimeFigureOut">
              <a:rPr lang="en-US" smtClean="0"/>
              <a:t>8/1/19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18456598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0AF058-87AE-F34E-9C0B-13186ED300A2}" type="datetimeFigureOut">
              <a:rPr lang="en-US" smtClean="0"/>
              <a:t>8/1/19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5315412"/>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0AF058-87AE-F34E-9C0B-13186ED300A2}" type="datetimeFigureOut">
              <a:rPr lang="en-US" smtClean="0"/>
              <a:t>8/1/19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FEA71B-C421-F54F-A3C7-C1F2690B2CD4}" type="slidenum">
              <a:rPr lang="en-US" smtClean="0"/>
              <a:t>‹#›</a:t>
            </a:fld>
            <a:endParaRPr lang="en-US"/>
          </a:p>
        </p:txBody>
      </p:sp>
    </p:spTree>
    <p:extLst>
      <p:ext uri="{BB962C8B-B14F-4D97-AF65-F5344CB8AC3E}">
        <p14:creationId xmlns:p14="http://schemas.microsoft.com/office/powerpoint/2010/main" val="3431098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0AF058-87AE-F34E-9C0B-13186ED300A2}" type="datetimeFigureOut">
              <a:rPr lang="en-US" smtClean="0"/>
              <a:t>8/1/19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41306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0AF058-87AE-F34E-9C0B-13186ED300A2}" type="datetimeFigureOut">
              <a:rPr lang="en-US" smtClean="0"/>
              <a:t>8/1/19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FEA71B-C421-F54F-A3C7-C1F2690B2CD4}" type="slidenum">
              <a:rPr lang="en-US" smtClean="0"/>
              <a:t>‹#›</a:t>
            </a:fld>
            <a:endParaRPr lang="en-US"/>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73897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AF058-87AE-F34E-9C0B-13186ED300A2}" type="datetimeFigureOut">
              <a:rPr lang="en-US" smtClean="0"/>
              <a:t>8/1/19</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BFEA71B-C421-F54F-A3C7-C1F2690B2CD4}"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02303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rstudio.com/wp-content/uploads/2015/02/rmarkdown-cheatsheet.pdf" TargetMode="External"/><Relationship Id="rId5" Type="http://schemas.openxmlformats.org/officeDocument/2006/relationships/image" Target="../media/image30.emf"/><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tiff"/><Relationship Id="rId12"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tiff"/><Relationship Id="rId11" Type="http://schemas.openxmlformats.org/officeDocument/2006/relationships/image" Target="../media/image16.tiff"/><Relationship Id="rId5" Type="http://schemas.openxmlformats.org/officeDocument/2006/relationships/image" Target="../media/image10.tiff"/><Relationship Id="rId10" Type="http://schemas.openxmlformats.org/officeDocument/2006/relationships/image" Target="../media/image15.tiff"/><Relationship Id="rId4" Type="http://schemas.openxmlformats.org/officeDocument/2006/relationships/image" Target="../media/image9.tiff"/><Relationship Id="rId9" Type="http://schemas.openxmlformats.org/officeDocument/2006/relationships/image" Target="../media/image14.tif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f"/><Relationship Id="rId4" Type="http://schemas.openxmlformats.org/officeDocument/2006/relationships/hyperlink" Target="https://youtu.be/tN31vZj0LZ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57200" y="5091873"/>
            <a:ext cx="7772400" cy="1766127"/>
          </a:xfrm>
        </p:spPr>
        <p:txBody>
          <a:bodyPr>
            <a:normAutofit fontScale="90000"/>
          </a:bodyPr>
          <a:lstStyle/>
          <a:p>
            <a:r>
              <a:rPr lang="en-US" b="1" dirty="0"/>
              <a:t>An Introduction to the R Programming Language</a:t>
            </a:r>
            <a:r>
              <a:rPr lang="en-US" dirty="0"/>
              <a:t> </a:t>
            </a:r>
            <a:br>
              <a:rPr lang="en-US" b="1" dirty="0"/>
            </a:b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2</a:t>
            </a:r>
          </a:p>
          <a:p>
            <a:r>
              <a:rPr lang="en-US" sz="2800" b="1" dirty="0"/>
              <a:t>Reproducible Reporting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378978" cy="1499616"/>
          </a:xfrm>
        </p:spPr>
        <p:txBody>
          <a:bodyPr/>
          <a:lstStyle/>
          <a:p>
            <a:r>
              <a:rPr lang="en-US" dirty="0"/>
              <a:t>Why YOU Should Do Data Analysis Reproducibly</a:t>
            </a:r>
          </a:p>
        </p:txBody>
      </p:sp>
      <p:sp>
        <p:nvSpPr>
          <p:cNvPr id="4" name="Content Placeholder 2"/>
          <p:cNvSpPr>
            <a:spLocks noGrp="1"/>
          </p:cNvSpPr>
          <p:nvPr>
            <p:ph idx="1"/>
          </p:nvPr>
        </p:nvSpPr>
        <p:spPr>
          <a:xfrm>
            <a:off x="1024128" y="2176451"/>
            <a:ext cx="7959307" cy="2877671"/>
          </a:xfrm>
        </p:spPr>
        <p:txBody>
          <a:bodyPr>
            <a:normAutofit/>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a:p>
            <a:pPr algn="ctr"/>
            <a:r>
              <a:rPr lang="en-US" sz="3600" dirty="0"/>
              <a:t>(But you don’t answer e-mails)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83435" y="1742943"/>
            <a:ext cx="2947308" cy="3658727"/>
          </a:xfrm>
          <a:prstGeom prst="rect">
            <a:avLst/>
          </a:prstGeom>
        </p:spPr>
      </p:pic>
    </p:spTree>
    <p:extLst>
      <p:ext uri="{BB962C8B-B14F-4D97-AF65-F5344CB8AC3E}">
        <p14:creationId xmlns:p14="http://schemas.microsoft.com/office/powerpoint/2010/main" val="22043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7D3B-29C4-2E41-B141-A3A2219FDE9D}"/>
              </a:ext>
            </a:extLst>
          </p:cNvPr>
          <p:cNvSpPr>
            <a:spLocks noGrp="1"/>
          </p:cNvSpPr>
          <p:nvPr>
            <p:ph type="title"/>
          </p:nvPr>
        </p:nvSpPr>
        <p:spPr/>
        <p:txBody>
          <a:bodyPr/>
          <a:lstStyle/>
          <a:p>
            <a:r>
              <a:rPr lang="en-US" dirty="0"/>
              <a:t>Using R for Reproducibility</a:t>
            </a:r>
          </a:p>
        </p:txBody>
      </p:sp>
      <p:sp>
        <p:nvSpPr>
          <p:cNvPr id="3" name="Content Placeholder 2">
            <a:extLst>
              <a:ext uri="{FF2B5EF4-FFF2-40B4-BE49-F238E27FC236}">
                <a16:creationId xmlns:a16="http://schemas.microsoft.com/office/drawing/2014/main" id="{FD6DF854-AE18-9145-B1B9-619013A8F319}"/>
              </a:ext>
            </a:extLst>
          </p:cNvPr>
          <p:cNvSpPr>
            <a:spLocks noGrp="1"/>
          </p:cNvSpPr>
          <p:nvPr>
            <p:ph idx="1"/>
          </p:nvPr>
        </p:nvSpPr>
        <p:spPr/>
        <p:txBody>
          <a:bodyPr/>
          <a:lstStyle/>
          <a:p>
            <a:r>
              <a:rPr lang="en-US" dirty="0"/>
              <a:t>Programming in R (or another language) allows one to reproduce analysis steps exactly or perform same analysis on new data</a:t>
            </a:r>
          </a:p>
          <a:p>
            <a:r>
              <a:rPr lang="en-US" dirty="0"/>
              <a:t>Better practice is to create documentation about analysis to accompany and explain code</a:t>
            </a:r>
          </a:p>
          <a:p>
            <a:r>
              <a:rPr lang="en-US" dirty="0"/>
              <a:t>Best practice is include documentation and code in one place</a:t>
            </a:r>
          </a:p>
        </p:txBody>
      </p:sp>
    </p:spTree>
    <p:extLst>
      <p:ext uri="{BB962C8B-B14F-4D97-AF65-F5344CB8AC3E}">
        <p14:creationId xmlns:p14="http://schemas.microsoft.com/office/powerpoint/2010/main" val="314509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Using R Markdown to Support Reproducibility</a:t>
            </a:r>
            <a:br>
              <a:rPr lang="en-US" dirty="0"/>
            </a:br>
            <a:endParaRPr lang="en-US" sz="3600" dirty="0"/>
          </a:p>
        </p:txBody>
      </p:sp>
    </p:spTree>
    <p:extLst>
      <p:ext uri="{BB962C8B-B14F-4D97-AF65-F5344CB8AC3E}">
        <p14:creationId xmlns:p14="http://schemas.microsoft.com/office/powerpoint/2010/main" val="991473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EE8E093-5BDC-435A-B0AC-17A94F22A540}"/>
              </a:ext>
            </a:extLst>
          </p:cNvPr>
          <p:cNvPicPr>
            <a:picLocks noChangeAspect="1"/>
          </p:cNvPicPr>
          <p:nvPr/>
        </p:nvPicPr>
        <p:blipFill>
          <a:blip r:embed="rId2"/>
          <a:stretch>
            <a:fillRect/>
          </a:stretch>
        </p:blipFill>
        <p:spPr>
          <a:xfrm>
            <a:off x="2540000" y="124179"/>
            <a:ext cx="7135199" cy="6588222"/>
          </a:xfrm>
          <a:prstGeom prst="rect">
            <a:avLst/>
          </a:prstGeom>
        </p:spPr>
      </p:pic>
      <p:grpSp>
        <p:nvGrpSpPr>
          <p:cNvPr id="15" name="Group 14">
            <a:extLst>
              <a:ext uri="{FF2B5EF4-FFF2-40B4-BE49-F238E27FC236}">
                <a16:creationId xmlns:a16="http://schemas.microsoft.com/office/drawing/2014/main" id="{57049B02-CF56-425C-AC58-7930FA12DCAE}"/>
              </a:ext>
            </a:extLst>
          </p:cNvPr>
          <p:cNvGrpSpPr/>
          <p:nvPr/>
        </p:nvGrpSpPr>
        <p:grpSpPr>
          <a:xfrm>
            <a:off x="2991555" y="5676066"/>
            <a:ext cx="6999733" cy="914400"/>
            <a:chOff x="2991555" y="5676066"/>
            <a:chExt cx="6999733" cy="914400"/>
          </a:xfrm>
        </p:grpSpPr>
        <p:sp>
          <p:nvSpPr>
            <p:cNvPr id="9" name="TextBox 8">
              <a:extLst>
                <a:ext uri="{FF2B5EF4-FFF2-40B4-BE49-F238E27FC236}">
                  <a16:creationId xmlns:a16="http://schemas.microsoft.com/office/drawing/2014/main" id="{21D817F7-DDB2-4086-9FC7-E9E6470C0AA4}"/>
                </a:ext>
              </a:extLst>
            </p:cNvPr>
            <p:cNvSpPr txBox="1"/>
            <p:nvPr/>
          </p:nvSpPr>
          <p:spPr>
            <a:xfrm>
              <a:off x="7936710" y="5871656"/>
              <a:ext cx="2054578" cy="523220"/>
            </a:xfrm>
            <a:prstGeom prst="rect">
              <a:avLst/>
            </a:prstGeom>
            <a:noFill/>
          </p:spPr>
          <p:txBody>
            <a:bodyPr wrap="square" rtlCol="0">
              <a:spAutoFit/>
            </a:bodyPr>
            <a:lstStyle/>
            <a:p>
              <a:r>
                <a:rPr lang="en-US" sz="2800" dirty="0"/>
                <a:t>Text</a:t>
              </a:r>
            </a:p>
          </p:txBody>
        </p:sp>
        <p:sp>
          <p:nvSpPr>
            <p:cNvPr id="10" name="Rectangle: Rounded Corners 9">
              <a:extLst>
                <a:ext uri="{FF2B5EF4-FFF2-40B4-BE49-F238E27FC236}">
                  <a16:creationId xmlns:a16="http://schemas.microsoft.com/office/drawing/2014/main" id="{7CF16E3E-47A3-418A-8D69-E95911D96853}"/>
                </a:ext>
              </a:extLst>
            </p:cNvPr>
            <p:cNvSpPr/>
            <p:nvPr/>
          </p:nvSpPr>
          <p:spPr>
            <a:xfrm>
              <a:off x="2991555" y="5676066"/>
              <a:ext cx="4753244"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90A00B9-9F9D-4B53-85AB-14CE473DCE36}"/>
              </a:ext>
            </a:extLst>
          </p:cNvPr>
          <p:cNvGrpSpPr/>
          <p:nvPr/>
        </p:nvGrpSpPr>
        <p:grpSpPr>
          <a:xfrm>
            <a:off x="2991555" y="1744132"/>
            <a:ext cx="6096001" cy="1044224"/>
            <a:chOff x="2991555" y="1744132"/>
            <a:chExt cx="6096001" cy="1044224"/>
          </a:xfrm>
        </p:grpSpPr>
        <p:sp>
          <p:nvSpPr>
            <p:cNvPr id="6" name="TextBox 5">
              <a:extLst>
                <a:ext uri="{FF2B5EF4-FFF2-40B4-BE49-F238E27FC236}">
                  <a16:creationId xmlns:a16="http://schemas.microsoft.com/office/drawing/2014/main" id="{4F3E0377-477F-4804-80F2-D7E853E9F01F}"/>
                </a:ext>
              </a:extLst>
            </p:cNvPr>
            <p:cNvSpPr txBox="1"/>
            <p:nvPr/>
          </p:nvSpPr>
          <p:spPr>
            <a:xfrm>
              <a:off x="7032978" y="1939722"/>
              <a:ext cx="2054578" cy="523220"/>
            </a:xfrm>
            <a:prstGeom prst="rect">
              <a:avLst/>
            </a:prstGeom>
            <a:noFill/>
          </p:spPr>
          <p:txBody>
            <a:bodyPr wrap="square" rtlCol="0">
              <a:spAutoFit/>
            </a:bodyPr>
            <a:lstStyle/>
            <a:p>
              <a:r>
                <a:rPr lang="en-US" sz="2800" dirty="0"/>
                <a:t>Header</a:t>
              </a:r>
            </a:p>
          </p:txBody>
        </p:sp>
        <p:sp>
          <p:nvSpPr>
            <p:cNvPr id="11" name="Rectangle: Rounded Corners 10">
              <a:extLst>
                <a:ext uri="{FF2B5EF4-FFF2-40B4-BE49-F238E27FC236}">
                  <a16:creationId xmlns:a16="http://schemas.microsoft.com/office/drawing/2014/main" id="{B6FB8276-50AC-4A03-84CB-908670C50487}"/>
                </a:ext>
              </a:extLst>
            </p:cNvPr>
            <p:cNvSpPr/>
            <p:nvPr/>
          </p:nvSpPr>
          <p:spPr>
            <a:xfrm>
              <a:off x="2991555" y="1744132"/>
              <a:ext cx="3872089" cy="1044224"/>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EC9744B0-1CD1-4446-AFBB-26B18B547E41}"/>
              </a:ext>
            </a:extLst>
          </p:cNvPr>
          <p:cNvGrpSpPr/>
          <p:nvPr/>
        </p:nvGrpSpPr>
        <p:grpSpPr>
          <a:xfrm>
            <a:off x="2991554" y="4425242"/>
            <a:ext cx="8895644" cy="1128889"/>
            <a:chOff x="2991554" y="4425242"/>
            <a:chExt cx="8895644" cy="1128889"/>
          </a:xfrm>
        </p:grpSpPr>
        <p:sp>
          <p:nvSpPr>
            <p:cNvPr id="12" name="Rectangle: Rounded Corners 11">
              <a:extLst>
                <a:ext uri="{FF2B5EF4-FFF2-40B4-BE49-F238E27FC236}">
                  <a16:creationId xmlns:a16="http://schemas.microsoft.com/office/drawing/2014/main" id="{CE34CB0E-FED4-46D7-AD3F-50121D4352FF}"/>
                </a:ext>
              </a:extLst>
            </p:cNvPr>
            <p:cNvSpPr/>
            <p:nvPr/>
          </p:nvSpPr>
          <p:spPr>
            <a:xfrm>
              <a:off x="2991554" y="4425242"/>
              <a:ext cx="6536268" cy="1128889"/>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62143A0-6A8E-4BE5-8844-1B3084B3BBBB}"/>
                </a:ext>
              </a:extLst>
            </p:cNvPr>
            <p:cNvSpPr txBox="1"/>
            <p:nvPr/>
          </p:nvSpPr>
          <p:spPr>
            <a:xfrm>
              <a:off x="9832620" y="4728076"/>
              <a:ext cx="2054578" cy="523220"/>
            </a:xfrm>
            <a:prstGeom prst="rect">
              <a:avLst/>
            </a:prstGeom>
            <a:noFill/>
          </p:spPr>
          <p:txBody>
            <a:bodyPr wrap="square" rtlCol="0">
              <a:spAutoFit/>
            </a:bodyPr>
            <a:lstStyle/>
            <a:p>
              <a:r>
                <a:rPr lang="en-US" sz="2800" dirty="0"/>
                <a:t>Code chunk</a:t>
              </a:r>
            </a:p>
          </p:txBody>
        </p:sp>
      </p:grpSp>
    </p:spTree>
    <p:extLst>
      <p:ext uri="{BB962C8B-B14F-4D97-AF65-F5344CB8AC3E}">
        <p14:creationId xmlns:p14="http://schemas.microsoft.com/office/powerpoint/2010/main" val="32566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6CBD41-4956-0B47-A9B4-4DF72C699F35}"/>
              </a:ext>
            </a:extLst>
          </p:cNvPr>
          <p:cNvPicPr>
            <a:picLocks noChangeAspect="1"/>
          </p:cNvPicPr>
          <p:nvPr/>
        </p:nvPicPr>
        <p:blipFill>
          <a:blip r:embed="rId3"/>
          <a:stretch>
            <a:fillRect/>
          </a:stretch>
        </p:blipFill>
        <p:spPr>
          <a:xfrm>
            <a:off x="2716096" y="1924776"/>
            <a:ext cx="6860940" cy="3744816"/>
          </a:xfrm>
          <a:prstGeom prst="rect">
            <a:avLst/>
          </a:prstGeom>
        </p:spPr>
      </p:pic>
      <p:sp>
        <p:nvSpPr>
          <p:cNvPr id="2" name="Title 1">
            <a:extLst>
              <a:ext uri="{FF2B5EF4-FFF2-40B4-BE49-F238E27FC236}">
                <a16:creationId xmlns:a16="http://schemas.microsoft.com/office/drawing/2014/main" id="{9A984C48-809C-F442-B9E4-BC26EE252090}"/>
              </a:ext>
            </a:extLst>
          </p:cNvPr>
          <p:cNvSpPr>
            <a:spLocks noGrp="1"/>
          </p:cNvSpPr>
          <p:nvPr>
            <p:ph type="title"/>
          </p:nvPr>
        </p:nvSpPr>
        <p:spPr/>
        <p:txBody>
          <a:bodyPr/>
          <a:lstStyle/>
          <a:p>
            <a:r>
              <a:rPr lang="en-US" dirty="0"/>
              <a:t>Header</a:t>
            </a:r>
          </a:p>
        </p:txBody>
      </p:sp>
      <p:sp>
        <p:nvSpPr>
          <p:cNvPr id="9" name="Rounded Rectangle 8">
            <a:extLst>
              <a:ext uri="{FF2B5EF4-FFF2-40B4-BE49-F238E27FC236}">
                <a16:creationId xmlns:a16="http://schemas.microsoft.com/office/drawing/2014/main" id="{4A717DD7-325E-8747-9BA7-2DC217F89182}"/>
              </a:ext>
            </a:extLst>
          </p:cNvPr>
          <p:cNvSpPr/>
          <p:nvPr/>
        </p:nvSpPr>
        <p:spPr>
          <a:xfrm>
            <a:off x="261259" y="2396938"/>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Starts and ends with 3 dashes</a:t>
            </a:r>
          </a:p>
        </p:txBody>
      </p:sp>
      <p:sp>
        <p:nvSpPr>
          <p:cNvPr id="11" name="Right Triangle 10">
            <a:extLst>
              <a:ext uri="{FF2B5EF4-FFF2-40B4-BE49-F238E27FC236}">
                <a16:creationId xmlns:a16="http://schemas.microsoft.com/office/drawing/2014/main" id="{9745A907-9F0A-7F4F-BE70-33ACE2C7E8E5}"/>
              </a:ext>
            </a:extLst>
          </p:cNvPr>
          <p:cNvSpPr/>
          <p:nvPr/>
        </p:nvSpPr>
        <p:spPr>
          <a:xfrm>
            <a:off x="2403567" y="3128141"/>
            <a:ext cx="1606731"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72C93FAA-39A0-A141-83B7-46C687ADA8B9}"/>
              </a:ext>
            </a:extLst>
          </p:cNvPr>
          <p:cNvSpPr/>
          <p:nvPr/>
        </p:nvSpPr>
        <p:spPr>
          <a:xfrm>
            <a:off x="9475904" y="4773169"/>
            <a:ext cx="2259874"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Output format</a:t>
            </a:r>
          </a:p>
        </p:txBody>
      </p:sp>
      <p:sp>
        <p:nvSpPr>
          <p:cNvPr id="20" name="Right Triangle 19">
            <a:extLst>
              <a:ext uri="{FF2B5EF4-FFF2-40B4-BE49-F238E27FC236}">
                <a16:creationId xmlns:a16="http://schemas.microsoft.com/office/drawing/2014/main" id="{ADE712A8-EB58-534D-B26F-64DD89E1FF46}"/>
              </a:ext>
            </a:extLst>
          </p:cNvPr>
          <p:cNvSpPr/>
          <p:nvPr/>
        </p:nvSpPr>
        <p:spPr>
          <a:xfrm rot="1596050" flipH="1">
            <a:off x="7796383" y="4868865"/>
            <a:ext cx="1884170"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7B011BEB-00C1-3544-8B58-2547290F0DB6}"/>
              </a:ext>
            </a:extLst>
          </p:cNvPr>
          <p:cNvSpPr/>
          <p:nvPr/>
        </p:nvSpPr>
        <p:spPr>
          <a:xfrm rot="21410735" flipH="1">
            <a:off x="8308554" y="3606239"/>
            <a:ext cx="1611085"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7E3C8C8-E3A2-C54F-9A8E-11AD149FAF80}"/>
              </a:ext>
            </a:extLst>
          </p:cNvPr>
          <p:cNvSpPr/>
          <p:nvPr/>
        </p:nvSpPr>
        <p:spPr>
          <a:xfrm>
            <a:off x="9369401" y="2960128"/>
            <a:ext cx="2259875"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Title in quotes</a:t>
            </a:r>
          </a:p>
        </p:txBody>
      </p:sp>
      <p:pic>
        <p:nvPicPr>
          <p:cNvPr id="25" name="Picture 24">
            <a:extLst>
              <a:ext uri="{FF2B5EF4-FFF2-40B4-BE49-F238E27FC236}">
                <a16:creationId xmlns:a16="http://schemas.microsoft.com/office/drawing/2014/main" id="{9299876C-3A04-7E4B-B96B-442CC6909056}"/>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3867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7" grpId="0" animBg="1"/>
      <p:bldP spid="20" grpId="0" animBg="1"/>
      <p:bldP spid="22"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939BDE-D423-2F4F-A1CE-2BD81D19279E}"/>
              </a:ext>
            </a:extLst>
          </p:cNvPr>
          <p:cNvPicPr>
            <a:picLocks noChangeAspect="1"/>
          </p:cNvPicPr>
          <p:nvPr/>
        </p:nvPicPr>
        <p:blipFill>
          <a:blip r:embed="rId3"/>
          <a:stretch>
            <a:fillRect/>
          </a:stretch>
        </p:blipFill>
        <p:spPr>
          <a:xfrm>
            <a:off x="180430" y="2868811"/>
            <a:ext cx="11407467" cy="1980098"/>
          </a:xfrm>
          <a:prstGeom prst="rect">
            <a:avLst/>
          </a:prstGeom>
        </p:spPr>
      </p:pic>
      <p:sp>
        <p:nvSpPr>
          <p:cNvPr id="2" name="Title 1">
            <a:extLst>
              <a:ext uri="{FF2B5EF4-FFF2-40B4-BE49-F238E27FC236}">
                <a16:creationId xmlns:a16="http://schemas.microsoft.com/office/drawing/2014/main" id="{BDADFEBE-71A6-8942-A9C1-873716BBE7F8}"/>
              </a:ext>
            </a:extLst>
          </p:cNvPr>
          <p:cNvSpPr>
            <a:spLocks noGrp="1"/>
          </p:cNvSpPr>
          <p:nvPr>
            <p:ph type="title"/>
          </p:nvPr>
        </p:nvSpPr>
        <p:spPr/>
        <p:txBody>
          <a:bodyPr/>
          <a:lstStyle/>
          <a:p>
            <a:r>
              <a:rPr lang="en-US" dirty="0"/>
              <a:t>Text</a:t>
            </a:r>
          </a:p>
        </p:txBody>
      </p:sp>
      <p:sp>
        <p:nvSpPr>
          <p:cNvPr id="7" name="Content Placeholder 2">
            <a:extLst>
              <a:ext uri="{FF2B5EF4-FFF2-40B4-BE49-F238E27FC236}">
                <a16:creationId xmlns:a16="http://schemas.microsoft.com/office/drawing/2014/main" id="{D955F16E-5E1D-8544-990D-0FCB9A41F414}"/>
              </a:ext>
            </a:extLst>
          </p:cNvPr>
          <p:cNvSpPr txBox="1">
            <a:spLocks/>
          </p:cNvSpPr>
          <p:nvPr/>
        </p:nvSpPr>
        <p:spPr>
          <a:xfrm>
            <a:off x="2843288" y="5043804"/>
            <a:ext cx="6505423" cy="1926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asterisk for </a:t>
            </a:r>
            <a:r>
              <a:rPr lang="en-US" i="1" dirty="0"/>
              <a:t>italics </a:t>
            </a:r>
            <a:r>
              <a:rPr lang="en-US" dirty="0"/>
              <a:t>(*italics*)</a:t>
            </a:r>
          </a:p>
          <a:p>
            <a:pPr marL="0" indent="0">
              <a:buNone/>
            </a:pPr>
            <a:r>
              <a:rPr lang="en-US" dirty="0"/>
              <a:t>2 asterisks for </a:t>
            </a:r>
            <a:r>
              <a:rPr lang="en-US" b="1" dirty="0"/>
              <a:t>bold</a:t>
            </a:r>
            <a:r>
              <a:rPr lang="en-US" dirty="0"/>
              <a:t> (**bold**)</a:t>
            </a:r>
          </a:p>
          <a:p>
            <a:pPr marL="0" indent="0">
              <a:buNone/>
            </a:pPr>
            <a:r>
              <a:rPr lang="en-US" dirty="0"/>
              <a:t>Hyphens (-bullet 1) for bullet points</a:t>
            </a:r>
          </a:p>
        </p:txBody>
      </p:sp>
      <p:sp>
        <p:nvSpPr>
          <p:cNvPr id="10" name="Right Triangle 9">
            <a:extLst>
              <a:ext uri="{FF2B5EF4-FFF2-40B4-BE49-F238E27FC236}">
                <a16:creationId xmlns:a16="http://schemas.microsoft.com/office/drawing/2014/main" id="{4C713760-A6F2-484F-9E13-FF0093ED57E2}"/>
              </a:ext>
            </a:extLst>
          </p:cNvPr>
          <p:cNvSpPr/>
          <p:nvPr/>
        </p:nvSpPr>
        <p:spPr>
          <a:xfrm rot="20180171" flipH="1">
            <a:off x="7531600" y="2648195"/>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48914F6-45C8-6C46-9D45-C70D43C9429E}"/>
              </a:ext>
            </a:extLst>
          </p:cNvPr>
          <p:cNvSpPr/>
          <p:nvPr/>
        </p:nvSpPr>
        <p:spPr>
          <a:xfrm>
            <a:off x="8429000" y="1639831"/>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Include hyperlinks with [text](link) format</a:t>
            </a:r>
          </a:p>
        </p:txBody>
      </p:sp>
      <p:pic>
        <p:nvPicPr>
          <p:cNvPr id="12" name="Picture 11">
            <a:extLst>
              <a:ext uri="{FF2B5EF4-FFF2-40B4-BE49-F238E27FC236}">
                <a16:creationId xmlns:a16="http://schemas.microsoft.com/office/drawing/2014/main" id="{80F92E5D-CD74-7145-A020-9FFFAED0E513}"/>
              </a:ext>
            </a:extLst>
          </p:cNvPr>
          <p:cNvPicPr>
            <a:picLocks noChangeAspect="1"/>
          </p:cNvPicPr>
          <p:nvPr/>
        </p:nvPicPr>
        <p:blipFill>
          <a:blip r:embed="rId4"/>
          <a:stretch>
            <a:fillRect/>
          </a:stretch>
        </p:blipFill>
        <p:spPr>
          <a:xfrm>
            <a:off x="10744200" y="150617"/>
            <a:ext cx="1132477" cy="1273271"/>
          </a:xfrm>
          <a:prstGeom prst="rect">
            <a:avLst/>
          </a:prstGeom>
        </p:spPr>
      </p:pic>
      <p:sp>
        <p:nvSpPr>
          <p:cNvPr id="13" name="Right Triangle 12">
            <a:extLst>
              <a:ext uri="{FF2B5EF4-FFF2-40B4-BE49-F238E27FC236}">
                <a16:creationId xmlns:a16="http://schemas.microsoft.com/office/drawing/2014/main" id="{90ABDDF7-FFF7-8945-834B-E8202A7700E8}"/>
              </a:ext>
            </a:extLst>
          </p:cNvPr>
          <p:cNvSpPr/>
          <p:nvPr/>
        </p:nvSpPr>
        <p:spPr>
          <a:xfrm rot="1964430" flipH="1">
            <a:off x="8453262" y="4767856"/>
            <a:ext cx="1293802" cy="2417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865E14C2-48E1-7443-88F2-389C86F0F043}"/>
              </a:ext>
            </a:extLst>
          </p:cNvPr>
          <p:cNvSpPr/>
          <p:nvPr/>
        </p:nvSpPr>
        <p:spPr>
          <a:xfrm>
            <a:off x="9315338" y="4773168"/>
            <a:ext cx="2561339"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1 asterisk for </a:t>
            </a:r>
            <a:r>
              <a:rPr lang="en-US" sz="2400" i="1" dirty="0"/>
              <a:t>italics</a:t>
            </a:r>
            <a:r>
              <a:rPr lang="en-US" sz="2400" dirty="0"/>
              <a:t> (*italics*)</a:t>
            </a:r>
          </a:p>
        </p:txBody>
      </p:sp>
    </p:spTree>
    <p:extLst>
      <p:ext uri="{BB962C8B-B14F-4D97-AF65-F5344CB8AC3E}">
        <p14:creationId xmlns:p14="http://schemas.microsoft.com/office/powerpoint/2010/main" val="313581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19AAD6-5F98-224C-904B-A6E9E564A8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76894" y="197125"/>
            <a:ext cx="8038212" cy="6177514"/>
          </a:xfrm>
          <a:prstGeom prst="rect">
            <a:avLst/>
          </a:prstGeom>
        </p:spPr>
      </p:pic>
      <p:pic>
        <p:nvPicPr>
          <p:cNvPr id="4" name="Picture 3">
            <a:extLst>
              <a:ext uri="{FF2B5EF4-FFF2-40B4-BE49-F238E27FC236}">
                <a16:creationId xmlns:a16="http://schemas.microsoft.com/office/drawing/2014/main" id="{34B04DBC-00C2-4BF7-B5F7-29708EA3E861}"/>
              </a:ext>
            </a:extLst>
          </p:cNvPr>
          <p:cNvPicPr>
            <a:picLocks noChangeAspect="1"/>
          </p:cNvPicPr>
          <p:nvPr/>
        </p:nvPicPr>
        <p:blipFill>
          <a:blip r:embed="rId4"/>
          <a:stretch>
            <a:fillRect/>
          </a:stretch>
        </p:blipFill>
        <p:spPr>
          <a:xfrm>
            <a:off x="75310" y="2260300"/>
            <a:ext cx="5795065" cy="4001873"/>
          </a:xfrm>
          <a:prstGeom prst="rect">
            <a:avLst/>
          </a:prstGeom>
          <a:ln w="44450">
            <a:solidFill>
              <a:schemeClr val="tx1"/>
            </a:solidFill>
          </a:ln>
          <a:effectLst>
            <a:softEdge rad="0"/>
          </a:effectLst>
        </p:spPr>
      </p:pic>
      <p:pic>
        <p:nvPicPr>
          <p:cNvPr id="5" name="Picture 4">
            <a:extLst>
              <a:ext uri="{FF2B5EF4-FFF2-40B4-BE49-F238E27FC236}">
                <a16:creationId xmlns:a16="http://schemas.microsoft.com/office/drawing/2014/main" id="{78D0906B-CEB1-4C6F-9EF1-45E9E215E51F}"/>
              </a:ext>
            </a:extLst>
          </p:cNvPr>
          <p:cNvPicPr>
            <a:picLocks noChangeAspect="1"/>
          </p:cNvPicPr>
          <p:nvPr/>
        </p:nvPicPr>
        <p:blipFill>
          <a:blip r:embed="rId5"/>
          <a:stretch>
            <a:fillRect/>
          </a:stretch>
        </p:blipFill>
        <p:spPr>
          <a:xfrm>
            <a:off x="5548805" y="2938402"/>
            <a:ext cx="6643195" cy="2718556"/>
          </a:xfrm>
          <a:prstGeom prst="rect">
            <a:avLst/>
          </a:prstGeom>
          <a:ln w="38100">
            <a:solidFill>
              <a:schemeClr val="tx1"/>
            </a:solidFill>
          </a:ln>
        </p:spPr>
      </p:pic>
      <p:sp>
        <p:nvSpPr>
          <p:cNvPr id="6" name="TextBox 5">
            <a:extLst>
              <a:ext uri="{FF2B5EF4-FFF2-40B4-BE49-F238E27FC236}">
                <a16:creationId xmlns:a16="http://schemas.microsoft.com/office/drawing/2014/main" id="{AD5847EC-44B7-480D-AA90-2C58C1F0E6C2}"/>
              </a:ext>
            </a:extLst>
          </p:cNvPr>
          <p:cNvSpPr txBox="1"/>
          <p:nvPr/>
        </p:nvSpPr>
        <p:spPr>
          <a:xfrm>
            <a:off x="187338" y="6374639"/>
            <a:ext cx="11393651" cy="461665"/>
          </a:xfrm>
          <a:prstGeom prst="rect">
            <a:avLst/>
          </a:prstGeom>
          <a:noFill/>
        </p:spPr>
        <p:txBody>
          <a:bodyPr wrap="square" rtlCol="0">
            <a:spAutoFit/>
          </a:bodyPr>
          <a:lstStyle/>
          <a:p>
            <a:pPr algn="ctr"/>
            <a:r>
              <a:rPr lang="en-US" sz="2400" dirty="0">
                <a:hlinkClick r:id="rId6"/>
              </a:rPr>
              <a:t>https://www.rstudio.com/wp-content/uploads/2015/02/rmarkdown-cheatsheet.pdf</a:t>
            </a:r>
            <a:endParaRPr lang="en-US" sz="2400" dirty="0"/>
          </a:p>
        </p:txBody>
      </p:sp>
    </p:spTree>
    <p:extLst>
      <p:ext uri="{BB962C8B-B14F-4D97-AF65-F5344CB8AC3E}">
        <p14:creationId xmlns:p14="http://schemas.microsoft.com/office/powerpoint/2010/main" val="17681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F9E73775-AD29-A742-B34F-9DEA1ACAB1E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7944" y="0"/>
            <a:ext cx="9016112" cy="6858000"/>
          </a:xfrm>
          <a:prstGeom prst="rect">
            <a:avLst/>
          </a:prstGeom>
        </p:spPr>
      </p:pic>
      <p:cxnSp>
        <p:nvCxnSpPr>
          <p:cNvPr id="7" name="Straight Arrow Connector 6">
            <a:extLst>
              <a:ext uri="{FF2B5EF4-FFF2-40B4-BE49-F238E27FC236}">
                <a16:creationId xmlns:a16="http://schemas.microsoft.com/office/drawing/2014/main" id="{90B983BA-4B2A-AB45-BA72-9717477509C1}"/>
              </a:ext>
            </a:extLst>
          </p:cNvPr>
          <p:cNvCxnSpPr>
            <a:cxnSpLocks/>
          </p:cNvCxnSpPr>
          <p:nvPr/>
        </p:nvCxnSpPr>
        <p:spPr>
          <a:xfrm flipH="1" flipV="1">
            <a:off x="2960916" y="1756231"/>
            <a:ext cx="2307770" cy="8563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790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B8CC74E0-718A-364C-9CE7-472BDB16B1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60458"/>
            <a:ext cx="12192000" cy="6537083"/>
          </a:xfrm>
          <a:prstGeom prst="rect">
            <a:avLst/>
          </a:prstGeom>
        </p:spPr>
      </p:pic>
      <p:sp>
        <p:nvSpPr>
          <p:cNvPr id="4" name="Oval 3">
            <a:extLst>
              <a:ext uri="{FF2B5EF4-FFF2-40B4-BE49-F238E27FC236}">
                <a16:creationId xmlns:a16="http://schemas.microsoft.com/office/drawing/2014/main" id="{044EF08D-F5F1-4842-9D5E-04EA534AE14F}"/>
              </a:ext>
            </a:extLst>
          </p:cNvPr>
          <p:cNvSpPr/>
          <p:nvPr/>
        </p:nvSpPr>
        <p:spPr>
          <a:xfrm>
            <a:off x="5747657" y="4383314"/>
            <a:ext cx="1277257"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2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80756B0-9C8E-D440-9D0F-C5D7C9EBC7D1}"/>
              </a:ext>
            </a:extLst>
          </p:cNvPr>
          <p:cNvPicPr>
            <a:picLocks noChangeAspect="1"/>
          </p:cNvPicPr>
          <p:nvPr/>
        </p:nvPicPr>
        <p:blipFill>
          <a:blip r:embed="rId2"/>
          <a:stretch>
            <a:fillRect/>
          </a:stretch>
        </p:blipFill>
        <p:spPr>
          <a:xfrm>
            <a:off x="2079171" y="0"/>
            <a:ext cx="8033657" cy="6858000"/>
          </a:xfrm>
          <a:prstGeom prst="rect">
            <a:avLst/>
          </a:prstGeom>
        </p:spPr>
      </p:pic>
    </p:spTree>
    <p:extLst>
      <p:ext uri="{BB962C8B-B14F-4D97-AF65-F5344CB8AC3E}">
        <p14:creationId xmlns:p14="http://schemas.microsoft.com/office/powerpoint/2010/main" val="3691588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866D-0E9D-437C-8BB3-3317BA6D6FFD}"/>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846EE439-7ABA-4CCF-9A71-1D8C1B24F3D1}"/>
              </a:ext>
            </a:extLst>
          </p:cNvPr>
          <p:cNvSpPr>
            <a:spLocks noGrp="1"/>
          </p:cNvSpPr>
          <p:nvPr>
            <p:ph type="body" sz="quarter" idx="13"/>
          </p:nvPr>
        </p:nvSpPr>
        <p:spPr>
          <a:xfrm>
            <a:off x="1024128" y="2238375"/>
            <a:ext cx="9720072" cy="3473803"/>
          </a:xfrm>
        </p:spPr>
        <p:txBody>
          <a:bodyPr>
            <a:normAutofit fontScale="77500" lnSpcReduction="20000"/>
          </a:bodyPr>
          <a:lstStyle/>
          <a:p>
            <a:pPr marL="914400" indent="-914400">
              <a:buClr>
                <a:schemeClr val="accent4">
                  <a:lumMod val="75000"/>
                </a:schemeClr>
              </a:buClr>
              <a:buFont typeface="+mj-lt"/>
              <a:buAutoNum type="arabicPeriod"/>
            </a:pPr>
            <a:r>
              <a:rPr lang="en-US" dirty="0"/>
              <a:t>Change the title of your R Notebook to “My First R Notebook” by modifying the header.</a:t>
            </a:r>
          </a:p>
          <a:p>
            <a:pPr marL="914400" indent="-914400">
              <a:buClr>
                <a:schemeClr val="accent4">
                  <a:lumMod val="75000"/>
                </a:schemeClr>
              </a:buClr>
              <a:buFont typeface="+mj-lt"/>
              <a:buAutoNum type="arabicPeriod"/>
            </a:pPr>
            <a:r>
              <a:rPr lang="en-US" dirty="0"/>
              <a:t>Add your name as the author by adding another line to the header:</a:t>
            </a:r>
          </a:p>
          <a:p>
            <a:pPr marL="0" indent="0">
              <a:buClr>
                <a:schemeClr val="accent4">
                  <a:lumMod val="75000"/>
                </a:schemeClr>
              </a:buClr>
              <a:buNone/>
            </a:pPr>
            <a:r>
              <a:rPr lang="en-US" dirty="0"/>
              <a:t>	Author: “Your Name”</a:t>
            </a:r>
          </a:p>
          <a:p>
            <a:pPr marL="914400" indent="-914400">
              <a:buClr>
                <a:schemeClr val="accent4">
                  <a:lumMod val="75000"/>
                </a:schemeClr>
              </a:buClr>
              <a:buAutoNum type="arabicPeriod" startAt="3"/>
            </a:pPr>
            <a:r>
              <a:rPr lang="en-US" dirty="0"/>
              <a:t>Add a second level heading (##) at the end of the notebook called “My Calculation”</a:t>
            </a:r>
          </a:p>
          <a:p>
            <a:pPr marL="914400" indent="-914400">
              <a:buClr>
                <a:schemeClr val="accent4">
                  <a:lumMod val="75000"/>
                </a:schemeClr>
              </a:buClr>
              <a:buAutoNum type="arabicPeriod" startAt="3"/>
            </a:pPr>
            <a:endParaRPr lang="en-US" dirty="0"/>
          </a:p>
          <a:p>
            <a:pPr marL="914400" indent="-914400">
              <a:buClr>
                <a:schemeClr val="accent4">
                  <a:lumMod val="75000"/>
                </a:schemeClr>
              </a:buClr>
              <a:buAutoNum type="arabicPeriod" startAt="3"/>
            </a:pPr>
            <a:endParaRPr lang="en-US" dirty="0"/>
          </a:p>
        </p:txBody>
      </p:sp>
    </p:spTree>
    <p:extLst>
      <p:ext uri="{BB962C8B-B14F-4D97-AF65-F5344CB8AC3E}">
        <p14:creationId xmlns:p14="http://schemas.microsoft.com/office/powerpoint/2010/main" val="127815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BB9CA5-5852-E64B-B049-BB336A91C334}"/>
              </a:ext>
            </a:extLst>
          </p:cNvPr>
          <p:cNvPicPr>
            <a:picLocks noChangeAspect="1"/>
          </p:cNvPicPr>
          <p:nvPr/>
        </p:nvPicPr>
        <p:blipFill>
          <a:blip r:embed="rId2"/>
          <a:stretch>
            <a:fillRect/>
          </a:stretch>
        </p:blipFill>
        <p:spPr>
          <a:xfrm>
            <a:off x="2150806" y="0"/>
            <a:ext cx="7890387" cy="6858000"/>
          </a:xfrm>
          <a:prstGeom prst="rect">
            <a:avLst/>
          </a:prstGeom>
        </p:spPr>
      </p:pic>
      <p:cxnSp>
        <p:nvCxnSpPr>
          <p:cNvPr id="4" name="Straight Arrow Connector 3">
            <a:extLst>
              <a:ext uri="{FF2B5EF4-FFF2-40B4-BE49-F238E27FC236}">
                <a16:creationId xmlns:a16="http://schemas.microsoft.com/office/drawing/2014/main" id="{1D63C344-0F8D-E442-BED6-8700286B3E46}"/>
              </a:ext>
            </a:extLst>
          </p:cNvPr>
          <p:cNvCxnSpPr>
            <a:cxnSpLocks/>
          </p:cNvCxnSpPr>
          <p:nvPr/>
        </p:nvCxnSpPr>
        <p:spPr>
          <a:xfrm flipH="1" flipV="1">
            <a:off x="9884230" y="2235203"/>
            <a:ext cx="725713" cy="10885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EA549E2-6A7E-CE4E-966D-311754D7B810}"/>
              </a:ext>
            </a:extLst>
          </p:cNvPr>
          <p:cNvSpPr txBox="1"/>
          <p:nvPr/>
        </p:nvSpPr>
        <p:spPr>
          <a:xfrm>
            <a:off x="10609943" y="3193143"/>
            <a:ext cx="1480457" cy="954107"/>
          </a:xfrm>
          <a:prstGeom prst="rect">
            <a:avLst/>
          </a:prstGeom>
          <a:noFill/>
        </p:spPr>
        <p:txBody>
          <a:bodyPr wrap="square" rtlCol="0">
            <a:spAutoFit/>
          </a:bodyPr>
          <a:lstStyle/>
          <a:p>
            <a:r>
              <a:rPr lang="en-US" sz="2800" dirty="0"/>
              <a:t>Run code chunk</a:t>
            </a:r>
          </a:p>
        </p:txBody>
      </p:sp>
    </p:spTree>
    <p:extLst>
      <p:ext uri="{BB962C8B-B14F-4D97-AF65-F5344CB8AC3E}">
        <p14:creationId xmlns:p14="http://schemas.microsoft.com/office/powerpoint/2010/main" val="3828794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B4DCD9B4-7C4B-554D-A4C4-485D363079B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5409" y="0"/>
            <a:ext cx="7841182" cy="6858000"/>
          </a:xfrm>
          <a:prstGeom prst="rect">
            <a:avLst/>
          </a:prstGeom>
        </p:spPr>
      </p:pic>
      <p:cxnSp>
        <p:nvCxnSpPr>
          <p:cNvPr id="4" name="Straight Arrow Connector 3">
            <a:extLst>
              <a:ext uri="{FF2B5EF4-FFF2-40B4-BE49-F238E27FC236}">
                <a16:creationId xmlns:a16="http://schemas.microsoft.com/office/drawing/2014/main" id="{82963D37-5BF9-284C-B23F-6B40A0AFC1F5}"/>
              </a:ext>
            </a:extLst>
          </p:cNvPr>
          <p:cNvCxnSpPr>
            <a:cxnSpLocks/>
          </p:cNvCxnSpPr>
          <p:nvPr/>
        </p:nvCxnSpPr>
        <p:spPr>
          <a:xfrm flipH="1" flipV="1">
            <a:off x="4339774" y="2496460"/>
            <a:ext cx="1306283" cy="5370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655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5384088" y="2046709"/>
            <a:ext cx="6415053" cy="4187953"/>
          </a:xfrm>
        </p:spPr>
        <p:txBody>
          <a:bodyPr>
            <a:normAutofit fontScale="70000" lnSpcReduction="20000"/>
          </a:bodyPr>
          <a:lstStyle/>
          <a:p>
            <a:r>
              <a:rPr lang="en-US" dirty="0"/>
              <a:t>1. Under your new heading insert a code chunk into white space using Insert button on top right of code window</a:t>
            </a:r>
          </a:p>
          <a:p>
            <a:r>
              <a:rPr lang="en-US" dirty="0"/>
              <a:t>2. Add the following to your new code chunk: </a:t>
            </a:r>
          </a:p>
          <a:p>
            <a:pPr marL="457200" lvl="1" indent="0">
              <a:buNone/>
            </a:pPr>
            <a:r>
              <a:rPr lang="en-US"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social media post&#10;&#10;Description automatically generated">
            <a:extLst>
              <a:ext uri="{FF2B5EF4-FFF2-40B4-BE49-F238E27FC236}">
                <a16:creationId xmlns:a16="http://schemas.microsoft.com/office/drawing/2014/main" id="{9E514E66-224D-6A48-97F4-D1801BA6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3819"/>
            <a:ext cx="12192000" cy="5970361"/>
          </a:xfrm>
          <a:prstGeom prst="rect">
            <a:avLst/>
          </a:prstGeom>
        </p:spPr>
      </p:pic>
      <p:sp>
        <p:nvSpPr>
          <p:cNvPr id="6" name="Oval 5">
            <a:extLst>
              <a:ext uri="{FF2B5EF4-FFF2-40B4-BE49-F238E27FC236}">
                <a16:creationId xmlns:a16="http://schemas.microsoft.com/office/drawing/2014/main" id="{59288D98-D9F3-5B44-9723-804D150D0DDA}"/>
              </a:ext>
            </a:extLst>
          </p:cNvPr>
          <p:cNvSpPr/>
          <p:nvPr/>
        </p:nvSpPr>
        <p:spPr>
          <a:xfrm>
            <a:off x="4107543" y="1915885"/>
            <a:ext cx="1422400" cy="56605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340BA572-EBF5-F047-982D-6A33C77D0C54}"/>
              </a:ext>
            </a:extLst>
          </p:cNvPr>
          <p:cNvCxnSpPr>
            <a:cxnSpLocks/>
          </p:cNvCxnSpPr>
          <p:nvPr/>
        </p:nvCxnSpPr>
        <p:spPr>
          <a:xfrm flipH="1" flipV="1">
            <a:off x="7605490" y="5791202"/>
            <a:ext cx="653139" cy="4934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6278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DEACE-00B3-8446-B386-7BE9C9C325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980" y="0"/>
            <a:ext cx="10860040" cy="6858000"/>
          </a:xfrm>
          <a:prstGeom prst="rect">
            <a:avLst/>
          </a:prstGeom>
        </p:spPr>
      </p:pic>
    </p:spTree>
    <p:extLst>
      <p:ext uri="{BB962C8B-B14F-4D97-AF65-F5344CB8AC3E}">
        <p14:creationId xmlns:p14="http://schemas.microsoft.com/office/powerpoint/2010/main" val="2667112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What Else?</a:t>
            </a:r>
            <a:br>
              <a:rPr lang="en-US" dirty="0"/>
            </a:br>
            <a:endParaRPr lang="en-US" sz="3600" dirty="0"/>
          </a:p>
        </p:txBody>
      </p:sp>
    </p:spTree>
    <p:extLst>
      <p:ext uri="{BB962C8B-B14F-4D97-AF65-F5344CB8AC3E}">
        <p14:creationId xmlns:p14="http://schemas.microsoft.com/office/powerpoint/2010/main" val="3284768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EE580-3ADF-4D47-A568-6B756ABBA46F}"/>
              </a:ext>
            </a:extLst>
          </p:cNvPr>
          <p:cNvSpPr>
            <a:spLocks noGrp="1"/>
          </p:cNvSpPr>
          <p:nvPr>
            <p:ph type="title"/>
          </p:nvPr>
        </p:nvSpPr>
        <p:spPr/>
        <p:txBody>
          <a:bodyPr/>
          <a:lstStyle/>
          <a:p>
            <a:r>
              <a:rPr lang="en-US" dirty="0"/>
              <a:t>Why name Code Chunks?</a:t>
            </a:r>
          </a:p>
        </p:txBody>
      </p:sp>
      <p:pic>
        <p:nvPicPr>
          <p:cNvPr id="4" name="Picture 3">
            <a:extLst>
              <a:ext uri="{FF2B5EF4-FFF2-40B4-BE49-F238E27FC236}">
                <a16:creationId xmlns:a16="http://schemas.microsoft.com/office/drawing/2014/main" id="{E72FFE23-CB4E-0342-8EE3-6A79D9CA08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19748" y="1773148"/>
            <a:ext cx="5142808" cy="4911671"/>
          </a:xfrm>
          <a:prstGeom prst="rect">
            <a:avLst/>
          </a:prstGeom>
        </p:spPr>
      </p:pic>
      <p:sp>
        <p:nvSpPr>
          <p:cNvPr id="5" name="Right Triangle 4">
            <a:extLst>
              <a:ext uri="{FF2B5EF4-FFF2-40B4-BE49-F238E27FC236}">
                <a16:creationId xmlns:a16="http://schemas.microsoft.com/office/drawing/2014/main" id="{62821103-981C-2944-B603-94117B513C00}"/>
              </a:ext>
            </a:extLst>
          </p:cNvPr>
          <p:cNvSpPr/>
          <p:nvPr/>
        </p:nvSpPr>
        <p:spPr>
          <a:xfrm rot="153981">
            <a:off x="4156529" y="5219114"/>
            <a:ext cx="1481890" cy="33878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AA2942E6-C661-524E-A5F8-E00E58236800}"/>
              </a:ext>
            </a:extLst>
          </p:cNvPr>
          <p:cNvSpPr/>
          <p:nvPr/>
        </p:nvSpPr>
        <p:spPr>
          <a:xfrm>
            <a:off x="1823396" y="483848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Jump between chunks</a:t>
            </a:r>
          </a:p>
        </p:txBody>
      </p:sp>
    </p:spTree>
    <p:extLst>
      <p:ext uri="{BB962C8B-B14F-4D97-AF65-F5344CB8AC3E}">
        <p14:creationId xmlns:p14="http://schemas.microsoft.com/office/powerpoint/2010/main" val="1483411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388F5-B0DA-7140-A63D-8569E634B719}"/>
              </a:ext>
            </a:extLst>
          </p:cNvPr>
          <p:cNvPicPr>
            <a:picLocks noChangeAspect="1"/>
          </p:cNvPicPr>
          <p:nvPr/>
        </p:nvPicPr>
        <p:blipFill>
          <a:blip r:embed="rId3"/>
          <a:stretch>
            <a:fillRect/>
          </a:stretch>
        </p:blipFill>
        <p:spPr>
          <a:xfrm>
            <a:off x="3057652" y="3509760"/>
            <a:ext cx="5670568" cy="1636865"/>
          </a:xfrm>
          <a:prstGeom prst="rect">
            <a:avLst/>
          </a:prstGeom>
        </p:spPr>
      </p:pic>
      <p:sp>
        <p:nvSpPr>
          <p:cNvPr id="2" name="Title 1"/>
          <p:cNvSpPr>
            <a:spLocks noGrp="1"/>
          </p:cNvSpPr>
          <p:nvPr>
            <p:ph type="title"/>
          </p:nvPr>
        </p:nvSpPr>
        <p:spPr/>
        <p:txBody>
          <a:bodyPr/>
          <a:lstStyle/>
          <a:p>
            <a:r>
              <a:rPr lang="en-US" dirty="0"/>
              <a:t>“Setup” Chunk &amp; Chunk Options</a:t>
            </a:r>
          </a:p>
        </p:txBody>
      </p:sp>
      <p:grpSp>
        <p:nvGrpSpPr>
          <p:cNvPr id="10" name="Group 9">
            <a:extLst>
              <a:ext uri="{FF2B5EF4-FFF2-40B4-BE49-F238E27FC236}">
                <a16:creationId xmlns:a16="http://schemas.microsoft.com/office/drawing/2014/main" id="{54867235-72ED-174E-8380-0922B5F5AFBF}"/>
              </a:ext>
            </a:extLst>
          </p:cNvPr>
          <p:cNvGrpSpPr/>
          <p:nvPr/>
        </p:nvGrpSpPr>
        <p:grpSpPr>
          <a:xfrm>
            <a:off x="4130035" y="1627668"/>
            <a:ext cx="2364364" cy="1661993"/>
            <a:chOff x="896764" y="1596561"/>
            <a:chExt cx="2365216" cy="1661993"/>
          </a:xfrm>
        </p:grpSpPr>
        <p:sp>
          <p:nvSpPr>
            <p:cNvPr id="11" name="Rounded Rectangular Callout 10">
              <a:extLst>
                <a:ext uri="{FF2B5EF4-FFF2-40B4-BE49-F238E27FC236}">
                  <a16:creationId xmlns:a16="http://schemas.microsoft.com/office/drawing/2014/main" id="{36D6F1F1-FC21-2E45-95FD-D18E7F3FC074}"/>
                </a:ext>
              </a:extLst>
            </p:cNvPr>
            <p:cNvSpPr/>
            <p:nvPr/>
          </p:nvSpPr>
          <p:spPr>
            <a:xfrm>
              <a:off x="896764" y="1732048"/>
              <a:ext cx="2365216" cy="1246648"/>
            </a:xfrm>
            <a:prstGeom prst="wedgeRoundRectCallout">
              <a:avLst>
                <a:gd name="adj1" fmla="val 2904"/>
                <a:gd name="adj2" fmla="val 9838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FC9DFE-9044-854D-88F6-B77ABF320E1E}"/>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name </a:t>
              </a:r>
              <a:r>
                <a:rPr lang="en-US" sz="2400" dirty="0">
                  <a:solidFill>
                    <a:schemeClr val="bg1"/>
                  </a:solidFill>
                </a:rPr>
                <a:t>(optional)</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3" name="Group 12">
            <a:extLst>
              <a:ext uri="{FF2B5EF4-FFF2-40B4-BE49-F238E27FC236}">
                <a16:creationId xmlns:a16="http://schemas.microsoft.com/office/drawing/2014/main" id="{8E8748B4-E138-B64C-B32B-601C652E6297}"/>
              </a:ext>
            </a:extLst>
          </p:cNvPr>
          <p:cNvGrpSpPr/>
          <p:nvPr/>
        </p:nvGrpSpPr>
        <p:grpSpPr>
          <a:xfrm>
            <a:off x="7047627" y="1658446"/>
            <a:ext cx="5019877" cy="1600438"/>
            <a:chOff x="896764" y="1627339"/>
            <a:chExt cx="2365216" cy="1600438"/>
          </a:xfrm>
        </p:grpSpPr>
        <p:sp>
          <p:nvSpPr>
            <p:cNvPr id="14" name="Rounded Rectangular Callout 13">
              <a:extLst>
                <a:ext uri="{FF2B5EF4-FFF2-40B4-BE49-F238E27FC236}">
                  <a16:creationId xmlns:a16="http://schemas.microsoft.com/office/drawing/2014/main" id="{56787EED-FEC6-0A46-BB4A-2BED0C0DEEC3}"/>
                </a:ext>
              </a:extLst>
            </p:cNvPr>
            <p:cNvSpPr/>
            <p:nvPr/>
          </p:nvSpPr>
          <p:spPr>
            <a:xfrm>
              <a:off x="896764" y="1732048"/>
              <a:ext cx="2365216" cy="1246648"/>
            </a:xfrm>
            <a:prstGeom prst="wedgeRoundRectCallout">
              <a:avLst>
                <a:gd name="adj1" fmla="val -51236"/>
                <a:gd name="adj2" fmla="val 10060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06BA3AD-6FCD-BD44-A448-6BDA99781B7B}"/>
                </a:ext>
              </a:extLst>
            </p:cNvPr>
            <p:cNvSpPr txBox="1"/>
            <p:nvPr/>
          </p:nvSpPr>
          <p:spPr>
            <a:xfrm>
              <a:off x="896764" y="1627339"/>
              <a:ext cx="2365216" cy="160043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“chunk option” </a:t>
              </a:r>
            </a:p>
            <a:p>
              <a:pPr algn="ctr"/>
              <a:r>
                <a:rPr lang="en-US" sz="2400" dirty="0">
                  <a:solidFill>
                    <a:schemeClr val="bg1"/>
                  </a:solidFill>
                </a:rPr>
                <a:t>don’t show code in rendered document</a:t>
              </a:r>
              <a:endParaRPr lang="en-US" sz="2800" dirty="0">
                <a:solidFill>
                  <a:schemeClr val="bg1"/>
                </a:solidFill>
              </a:endParaRPr>
            </a:p>
            <a:p>
              <a:pPr algn="ctr"/>
              <a:endParaRPr lang="en-US" sz="2800" b="1" dirty="0">
                <a:solidFill>
                  <a:schemeClr val="bg1"/>
                </a:solidFill>
                <a:latin typeface="Monaco" charset="0"/>
                <a:ea typeface="Monaco" charset="0"/>
                <a:cs typeface="Monaco" charset="0"/>
              </a:endParaRPr>
            </a:p>
          </p:txBody>
        </p:sp>
      </p:grpSp>
      <p:grpSp>
        <p:nvGrpSpPr>
          <p:cNvPr id="19" name="Group 18">
            <a:extLst>
              <a:ext uri="{FF2B5EF4-FFF2-40B4-BE49-F238E27FC236}">
                <a16:creationId xmlns:a16="http://schemas.microsoft.com/office/drawing/2014/main" id="{275FEACE-61D0-EC4E-A3BE-5227DD31CC0E}"/>
              </a:ext>
            </a:extLst>
          </p:cNvPr>
          <p:cNvGrpSpPr/>
          <p:nvPr/>
        </p:nvGrpSpPr>
        <p:grpSpPr>
          <a:xfrm>
            <a:off x="4544771" y="5196007"/>
            <a:ext cx="2364364" cy="1661993"/>
            <a:chOff x="896764" y="1596561"/>
            <a:chExt cx="2365216" cy="1661993"/>
          </a:xfrm>
        </p:grpSpPr>
        <p:sp>
          <p:nvSpPr>
            <p:cNvPr id="20" name="Rounded Rectangular Callout 19">
              <a:extLst>
                <a:ext uri="{FF2B5EF4-FFF2-40B4-BE49-F238E27FC236}">
                  <a16:creationId xmlns:a16="http://schemas.microsoft.com/office/drawing/2014/main" id="{CFD6D092-4128-174B-AA3E-3E538236B00B}"/>
                </a:ext>
              </a:extLst>
            </p:cNvPr>
            <p:cNvSpPr/>
            <p:nvPr/>
          </p:nvSpPr>
          <p:spPr>
            <a:xfrm>
              <a:off x="896764" y="1732048"/>
              <a:ext cx="2365216" cy="1246648"/>
            </a:xfrm>
            <a:prstGeom prst="wedgeRoundRectCallout">
              <a:avLst>
                <a:gd name="adj1" fmla="val 12164"/>
                <a:gd name="adj2" fmla="val -9996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0E9F162-6BB8-9440-8088-EF678F67EB2C}"/>
                </a:ext>
              </a:extLst>
            </p:cNvPr>
            <p:cNvSpPr txBox="1"/>
            <p:nvPr/>
          </p:nvSpPr>
          <p:spPr>
            <a:xfrm>
              <a:off x="896764" y="1596561"/>
              <a:ext cx="2365216" cy="1661993"/>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for dealing with dates</a:t>
              </a:r>
            </a:p>
            <a:p>
              <a:pPr algn="ctr"/>
              <a:endParaRPr lang="en-US" sz="2800" b="1"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80830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Tree>
    <p:extLst>
      <p:ext uri="{BB962C8B-B14F-4D97-AF65-F5344CB8AC3E}">
        <p14:creationId xmlns:p14="http://schemas.microsoft.com/office/powerpoint/2010/main" val="3584786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E739-63EF-BC43-AEA4-8D35AC5F02FB}"/>
              </a:ext>
            </a:extLst>
          </p:cNvPr>
          <p:cNvSpPr>
            <a:spLocks noGrp="1"/>
          </p:cNvSpPr>
          <p:nvPr>
            <p:ph type="title"/>
          </p:nvPr>
        </p:nvSpPr>
        <p:spPr/>
        <p:txBody>
          <a:bodyPr/>
          <a:lstStyle/>
          <a:p>
            <a:r>
              <a:rPr lang="en-US" dirty="0"/>
              <a:t>Chunk options</a:t>
            </a:r>
          </a:p>
        </p:txBody>
      </p:sp>
      <p:pic>
        <p:nvPicPr>
          <p:cNvPr id="4" name="Picture 3">
            <a:extLst>
              <a:ext uri="{FF2B5EF4-FFF2-40B4-BE49-F238E27FC236}">
                <a16:creationId xmlns:a16="http://schemas.microsoft.com/office/drawing/2014/main" id="{FF63CE73-60D6-774B-915E-76E3FD53BF2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05725" y="1811450"/>
            <a:ext cx="8580549" cy="5046550"/>
          </a:xfrm>
          <a:prstGeom prst="rect">
            <a:avLst/>
          </a:prstGeom>
        </p:spPr>
      </p:pic>
    </p:spTree>
    <p:extLst>
      <p:ext uri="{BB962C8B-B14F-4D97-AF65-F5344CB8AC3E}">
        <p14:creationId xmlns:p14="http://schemas.microsoft.com/office/powerpoint/2010/main" val="1596202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BBFC-AD9C-0B46-A34F-4E54DC5AED73}"/>
              </a:ext>
            </a:extLst>
          </p:cNvPr>
          <p:cNvSpPr>
            <a:spLocks noGrp="1"/>
          </p:cNvSpPr>
          <p:nvPr>
            <p:ph type="title"/>
          </p:nvPr>
        </p:nvSpPr>
        <p:spPr/>
        <p:txBody>
          <a:bodyPr/>
          <a:lstStyle/>
          <a:p>
            <a:r>
              <a:rPr lang="en-US" dirty="0"/>
              <a:t>Keyboard Shortcuts</a:t>
            </a:r>
          </a:p>
        </p:txBody>
      </p:sp>
      <p:sp>
        <p:nvSpPr>
          <p:cNvPr id="3" name="Content Placeholder 2">
            <a:extLst>
              <a:ext uri="{FF2B5EF4-FFF2-40B4-BE49-F238E27FC236}">
                <a16:creationId xmlns:a16="http://schemas.microsoft.com/office/drawing/2014/main" id="{852C88CD-7866-9549-8C7B-0CE8D5B9CDCD}"/>
              </a:ext>
            </a:extLst>
          </p:cNvPr>
          <p:cNvSpPr>
            <a:spLocks noGrp="1"/>
          </p:cNvSpPr>
          <p:nvPr>
            <p:ph idx="1"/>
          </p:nvPr>
        </p:nvSpPr>
        <p:spPr/>
        <p:txBody>
          <a:bodyPr/>
          <a:lstStyle/>
          <a:p>
            <a:r>
              <a:rPr lang="en-US" dirty="0"/>
              <a:t>Insert a code chunk into white space within your open R Markdown document using:</a:t>
            </a:r>
          </a:p>
          <a:p>
            <a:pPr lvl="1"/>
            <a:r>
              <a:rPr lang="en-US" sz="2400" dirty="0"/>
              <a:t>Windows: </a:t>
            </a:r>
            <a:r>
              <a:rPr lang="en-US" sz="2400" dirty="0" err="1"/>
              <a:t>CTRL+ALT+i</a:t>
            </a:r>
            <a:endParaRPr lang="en-US" sz="2400" dirty="0"/>
          </a:p>
          <a:p>
            <a:pPr lvl="1"/>
            <a:r>
              <a:rPr lang="en-US" sz="2400" dirty="0"/>
              <a:t>Mac: COMMAND+OPTION+I</a:t>
            </a:r>
          </a:p>
          <a:p>
            <a:pPr lvl="1"/>
            <a:endParaRPr lang="en-US" sz="2400" dirty="0"/>
          </a:p>
          <a:p>
            <a:r>
              <a:rPr lang="en-US" dirty="0"/>
              <a:t>Execute using shortcuts:</a:t>
            </a:r>
          </a:p>
          <a:p>
            <a:pPr lvl="1"/>
            <a:r>
              <a:rPr lang="en-US" sz="2400" dirty="0"/>
              <a:t>Windows: CTRL+SHIFT+ENTER</a:t>
            </a:r>
          </a:p>
          <a:p>
            <a:pPr lvl="1"/>
            <a:r>
              <a:rPr lang="en-US" sz="2400" dirty="0"/>
              <a:t>Mac: COMMMAND+SHIFT+ENTER</a:t>
            </a:r>
          </a:p>
          <a:p>
            <a:pPr marL="128016" lvl="1" indent="0">
              <a:buNone/>
            </a:pPr>
            <a:endParaRPr lang="en-US" dirty="0"/>
          </a:p>
          <a:p>
            <a:endParaRPr lang="en-US" dirty="0"/>
          </a:p>
        </p:txBody>
      </p:sp>
    </p:spTree>
    <p:extLst>
      <p:ext uri="{BB962C8B-B14F-4D97-AF65-F5344CB8AC3E}">
        <p14:creationId xmlns:p14="http://schemas.microsoft.com/office/powerpoint/2010/main" val="114336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3DFAEA-0124-204E-9B46-2936FD2ED4F5}"/>
              </a:ext>
            </a:extLst>
          </p:cNvPr>
          <p:cNvSpPr>
            <a:spLocks noGrp="1"/>
          </p:cNvSpPr>
          <p:nvPr>
            <p:ph type="title"/>
          </p:nvPr>
        </p:nvSpPr>
        <p:spPr/>
        <p:txBody>
          <a:bodyPr/>
          <a:lstStyle/>
          <a:p>
            <a:r>
              <a:rPr lang="en-US" dirty="0"/>
              <a:t>Multiple Output Formats are Available</a:t>
            </a:r>
          </a:p>
        </p:txBody>
      </p:sp>
      <p:sp>
        <p:nvSpPr>
          <p:cNvPr id="4" name="Content Placeholder 3">
            <a:extLst>
              <a:ext uri="{FF2B5EF4-FFF2-40B4-BE49-F238E27FC236}">
                <a16:creationId xmlns:a16="http://schemas.microsoft.com/office/drawing/2014/main" id="{43AED5B1-4CD8-CD40-B9A4-B7F5DC8F9AD8}"/>
              </a:ext>
            </a:extLst>
          </p:cNvPr>
          <p:cNvSpPr>
            <a:spLocks noGrp="1"/>
          </p:cNvSpPr>
          <p:nvPr>
            <p:ph idx="1"/>
          </p:nvPr>
        </p:nvSpPr>
        <p:spPr/>
        <p:txBody>
          <a:bodyPr/>
          <a:lstStyle/>
          <a:p>
            <a:r>
              <a:rPr lang="en-US" dirty="0" err="1"/>
              <a:t>Pandoc</a:t>
            </a:r>
            <a:r>
              <a:rPr lang="en-US" dirty="0"/>
              <a:t> universal document converter can create multiple document types:</a:t>
            </a:r>
          </a:p>
          <a:p>
            <a:pPr lvl="1"/>
            <a:r>
              <a:rPr lang="en-US" dirty="0"/>
              <a:t>html</a:t>
            </a:r>
          </a:p>
          <a:p>
            <a:pPr lvl="1"/>
            <a:r>
              <a:rPr lang="en-US" dirty="0"/>
              <a:t>pdf</a:t>
            </a:r>
          </a:p>
          <a:p>
            <a:pPr lvl="1"/>
            <a:r>
              <a:rPr lang="en-US" dirty="0" err="1"/>
              <a:t>docx</a:t>
            </a:r>
            <a:endParaRPr lang="en-US" dirty="0"/>
          </a:p>
          <a:p>
            <a:r>
              <a:rPr lang="en-US" dirty="0"/>
              <a:t>Can also create presentations and dashboards</a:t>
            </a:r>
          </a:p>
          <a:p>
            <a:pPr lvl="1"/>
            <a:r>
              <a:rPr lang="en-US" dirty="0"/>
              <a:t>Including </a:t>
            </a:r>
            <a:r>
              <a:rPr lang="en-US" dirty="0" err="1"/>
              <a:t>Powerpoint</a:t>
            </a:r>
            <a:r>
              <a:rPr lang="en-US" dirty="0"/>
              <a:t> (most recent version of RStudio)</a:t>
            </a:r>
          </a:p>
        </p:txBody>
      </p:sp>
    </p:spTree>
    <p:extLst>
      <p:ext uri="{BB962C8B-B14F-4D97-AF65-F5344CB8AC3E}">
        <p14:creationId xmlns:p14="http://schemas.microsoft.com/office/powerpoint/2010/main" val="100153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7C6-3F47-D641-B4DF-21D8CBDFD925}"/>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6716E352-BE7C-4D47-8C16-03AD83EFC40F}"/>
              </a:ext>
            </a:extLst>
          </p:cNvPr>
          <p:cNvSpPr>
            <a:spLocks noGrp="1"/>
          </p:cNvSpPr>
          <p:nvPr>
            <p:ph type="body" sz="quarter" idx="13"/>
          </p:nvPr>
        </p:nvSpPr>
        <p:spPr>
          <a:xfrm>
            <a:off x="5913120" y="2238375"/>
            <a:ext cx="6111240" cy="3708745"/>
          </a:xfrm>
        </p:spPr>
        <p:txBody>
          <a:bodyPr/>
          <a:lstStyle/>
          <a:p>
            <a:r>
              <a:rPr lang="en-US" dirty="0"/>
              <a:t>Create a pdf of your R Notebook using “Knit to pdf”</a:t>
            </a:r>
          </a:p>
          <a:p>
            <a:endParaRPr lang="en-US" dirty="0"/>
          </a:p>
        </p:txBody>
      </p:sp>
      <p:pic>
        <p:nvPicPr>
          <p:cNvPr id="4" name="Picture 3">
            <a:extLst>
              <a:ext uri="{FF2B5EF4-FFF2-40B4-BE49-F238E27FC236}">
                <a16:creationId xmlns:a16="http://schemas.microsoft.com/office/drawing/2014/main" id="{E05CAEC3-A8D2-FA42-B03E-E3EADE1835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7640" y="2084832"/>
            <a:ext cx="5347192" cy="3862288"/>
          </a:xfrm>
          <a:prstGeom prst="rect">
            <a:avLst/>
          </a:prstGeom>
        </p:spPr>
      </p:pic>
      <p:sp>
        <p:nvSpPr>
          <p:cNvPr id="5" name="TextBox 4">
            <a:extLst>
              <a:ext uri="{FF2B5EF4-FFF2-40B4-BE49-F238E27FC236}">
                <a16:creationId xmlns:a16="http://schemas.microsoft.com/office/drawing/2014/main" id="{678F4C43-DE77-2745-9E92-5A7CFC82B6C1}"/>
              </a:ext>
            </a:extLst>
          </p:cNvPr>
          <p:cNvSpPr txBox="1"/>
          <p:nvPr/>
        </p:nvSpPr>
        <p:spPr>
          <a:xfrm>
            <a:off x="167640" y="6027003"/>
            <a:ext cx="9088655" cy="830997"/>
          </a:xfrm>
          <a:prstGeom prst="rect">
            <a:avLst/>
          </a:prstGeom>
          <a:noFill/>
        </p:spPr>
        <p:txBody>
          <a:bodyPr wrap="square" rtlCol="0">
            <a:spAutoFit/>
          </a:bodyPr>
          <a:lstStyle/>
          <a:p>
            <a:r>
              <a:rPr lang="en-US" sz="2400" dirty="0">
                <a:solidFill>
                  <a:schemeClr val="accent4">
                    <a:lumMod val="75000"/>
                  </a:schemeClr>
                </a:solidFill>
              </a:rPr>
              <a:t>Note: if non-executable code is present in code chunks, R will not be able to process it</a:t>
            </a:r>
          </a:p>
        </p:txBody>
      </p:sp>
    </p:spTree>
    <p:extLst>
      <p:ext uri="{BB962C8B-B14F-4D97-AF65-F5344CB8AC3E}">
        <p14:creationId xmlns:p14="http://schemas.microsoft.com/office/powerpoint/2010/main" val="4165681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Lesson Goals</a:t>
            </a:r>
          </a:p>
          <a:p>
            <a:pPr marL="514350" indent="-514350">
              <a:buAutoNum type="arabicPeriod"/>
            </a:pPr>
            <a:r>
              <a:rPr lang="en-US" sz="3200" dirty="0"/>
              <a:t>Practice working with the different components of a R Markdown file</a:t>
            </a:r>
          </a:p>
          <a:p>
            <a:endParaRPr lang="en-US" sz="3200" dirty="0"/>
          </a:p>
          <a:p>
            <a:r>
              <a:rPr lang="en-US" sz="4000" dirty="0"/>
              <a:t>Lesson Objectives</a:t>
            </a:r>
          </a:p>
          <a:p>
            <a:pPr marL="457200" indent="-457200">
              <a:buFont typeface="+mj-lt"/>
              <a:buAutoNum type="arabicPeriod"/>
            </a:pPr>
            <a:r>
              <a:rPr lang="en-US" sz="3200" dirty="0"/>
              <a:t>Understand why reproducible reporting is important</a:t>
            </a:r>
          </a:p>
          <a:p>
            <a:pPr marL="457200" indent="-457200">
              <a:buFont typeface="+mj-lt"/>
              <a:buAutoNum type="arabicPeriod"/>
            </a:pPr>
            <a:r>
              <a:rPr lang="en-US" sz="3200" dirty="0"/>
              <a:t>Create an R Markdown document and generate different types of output files</a:t>
            </a:r>
          </a:p>
          <a:p>
            <a:pPr marL="457200" indent="-457200">
              <a:buFont typeface="+mj-lt"/>
              <a:buAutoNum type="arabicPeriod"/>
            </a:pPr>
            <a:r>
              <a:rPr lang="en-US" sz="3200" dirty="0"/>
              <a:t>Practice modifying each component of a R Markdown file</a:t>
            </a:r>
          </a:p>
        </p:txBody>
      </p:sp>
    </p:spTree>
    <p:extLst>
      <p:ext uri="{BB962C8B-B14F-4D97-AF65-F5344CB8AC3E}">
        <p14:creationId xmlns:p14="http://schemas.microsoft.com/office/powerpoint/2010/main" val="113086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007035"/>
            <a:ext cx="9720072" cy="4293054"/>
          </a:xfrm>
        </p:spPr>
        <p:txBody>
          <a:bodyPr>
            <a:normAutofit fontScale="92500" lnSpcReduction="10000"/>
          </a:bodyPr>
          <a:lstStyle/>
          <a:p>
            <a:pPr marL="914400" indent="-914400">
              <a:buClr>
                <a:schemeClr val="accent4">
                  <a:lumMod val="75000"/>
                </a:schemeClr>
              </a:buClr>
              <a:buFont typeface="+mj-lt"/>
              <a:buAutoNum type="arabicPeriod"/>
            </a:pPr>
            <a:r>
              <a:rPr lang="en-US" dirty="0"/>
              <a:t>Break into groups of 3-4</a:t>
            </a:r>
          </a:p>
          <a:p>
            <a:pPr marL="914400" indent="-914400">
              <a:buClr>
                <a:schemeClr val="accent4">
                  <a:lumMod val="75000"/>
                </a:schemeClr>
              </a:buClr>
              <a:buFont typeface="+mj-lt"/>
              <a:buAutoNum type="arabicPeriod"/>
            </a:pPr>
            <a:r>
              <a:rPr lang="en-US" dirty="0"/>
              <a:t>List 3 benefits of doing data analysis using spreadsheet software like Microsoft Excel</a:t>
            </a:r>
          </a:p>
          <a:p>
            <a:pPr marL="914400" indent="-914400">
              <a:buClr>
                <a:schemeClr val="accent4">
                  <a:lumMod val="75000"/>
                </a:schemeClr>
              </a:buClr>
              <a:buFont typeface="+mj-lt"/>
              <a:buAutoNum type="arabicPeriod"/>
            </a:pPr>
            <a:r>
              <a:rPr lang="en-US" dirty="0"/>
              <a:t>List 3 drawbacks/problems with doing data analysis using spreadsheet software like Microsoft Excel </a:t>
            </a:r>
          </a:p>
          <a:p>
            <a:endParaRPr lang="en-US" dirty="0"/>
          </a:p>
        </p:txBody>
      </p:sp>
    </p:spTree>
    <p:extLst>
      <p:ext uri="{BB962C8B-B14F-4D97-AF65-F5344CB8AC3E}">
        <p14:creationId xmlns:p14="http://schemas.microsoft.com/office/powerpoint/2010/main" val="366898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Why is reproducibility important?</a:t>
            </a:r>
            <a:br>
              <a:rPr lang="en-US" dirty="0"/>
            </a:br>
            <a:endParaRPr lang="en-US" sz="3600" dirty="0"/>
          </a:p>
        </p:txBody>
      </p:sp>
    </p:spTree>
    <p:extLst>
      <p:ext uri="{BB962C8B-B14F-4D97-AF65-F5344CB8AC3E}">
        <p14:creationId xmlns:p14="http://schemas.microsoft.com/office/powerpoint/2010/main" val="3468036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Replication vs Reproduction</a:t>
            </a:r>
          </a:p>
        </p:txBody>
      </p:sp>
      <p:sp>
        <p:nvSpPr>
          <p:cNvPr id="3" name="Content Placeholder 2"/>
          <p:cNvSpPr>
            <a:spLocks noGrp="1"/>
          </p:cNvSpPr>
          <p:nvPr>
            <p:ph idx="1"/>
          </p:nvPr>
        </p:nvSpPr>
        <p:spPr/>
        <p:txBody>
          <a:bodyPr>
            <a:noAutofit/>
          </a:bodyPr>
          <a:lstStyle/>
          <a:p>
            <a:pPr>
              <a:buFont typeface="Wingdings" charset="2"/>
              <a:buChar char="v"/>
            </a:pPr>
            <a:r>
              <a:rPr lang="en-US" sz="3200" dirty="0"/>
              <a:t> Replication: other people collect new data</a:t>
            </a:r>
          </a:p>
          <a:p>
            <a:pPr lvl="3">
              <a:buSzPct val="100000"/>
              <a:buFont typeface="Arial" charset="0"/>
              <a:buChar char="•"/>
            </a:pPr>
            <a:r>
              <a:rPr lang="en-US" sz="2800" dirty="0"/>
              <a:t> Scientific gold standard</a:t>
            </a:r>
          </a:p>
          <a:p>
            <a:pPr lvl="3">
              <a:buSzPct val="100000"/>
              <a:buFont typeface="Arial" charset="0"/>
              <a:buChar char="•"/>
            </a:pPr>
            <a:r>
              <a:rPr lang="en-US" sz="2800" dirty="0"/>
              <a:t> Difficult and time-consuming</a:t>
            </a:r>
          </a:p>
          <a:p>
            <a:pPr lvl="1">
              <a:buFont typeface="Wingdings" charset="2"/>
              <a:buChar char="v"/>
            </a:pPr>
            <a:endParaRPr lang="en-US" sz="2800" dirty="0"/>
          </a:p>
          <a:p>
            <a:pPr>
              <a:buFont typeface="Wingdings" charset="2"/>
              <a:buChar char="v"/>
            </a:pPr>
            <a:r>
              <a:rPr lang="en-US" sz="3200" dirty="0"/>
              <a:t> Reproduction: other people analyze the same data</a:t>
            </a:r>
          </a:p>
          <a:p>
            <a:pPr lvl="3">
              <a:buFont typeface="Arial" charset="0"/>
              <a:buChar char="•"/>
            </a:pPr>
            <a:r>
              <a:rPr lang="en-US" sz="2800" dirty="0"/>
              <a:t> Does not by itself validate the analysis </a:t>
            </a:r>
            <a:r>
              <a:rPr lang="mr-IN" sz="2800" dirty="0"/>
              <a:t>…</a:t>
            </a:r>
            <a:endParaRPr lang="en-US" sz="2800" dirty="0"/>
          </a:p>
          <a:p>
            <a:pPr lvl="3">
              <a:buFont typeface="Arial" charset="0"/>
              <a:buChar char="•"/>
            </a:pPr>
            <a:r>
              <a:rPr lang="en-US" sz="2800" dirty="0"/>
              <a:t> Has been proposed as a minimal standard</a:t>
            </a:r>
          </a:p>
        </p:txBody>
      </p:sp>
    </p:spTree>
    <p:extLst>
      <p:ext uri="{BB962C8B-B14F-4D97-AF65-F5344CB8AC3E}">
        <p14:creationId xmlns:p14="http://schemas.microsoft.com/office/powerpoint/2010/main" val="81637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Duke Cancer Scandal</a:t>
            </a:r>
          </a:p>
        </p:txBody>
      </p:sp>
      <p:sp>
        <p:nvSpPr>
          <p:cNvPr id="3" name="Content Placeholder 2"/>
          <p:cNvSpPr>
            <a:spLocks noGrp="1"/>
          </p:cNvSpPr>
          <p:nvPr>
            <p:ph idx="1"/>
          </p:nvPr>
        </p:nvSpPr>
        <p:spPr>
          <a:xfrm>
            <a:off x="783771" y="2223247"/>
            <a:ext cx="6923315" cy="4086113"/>
          </a:xfrm>
        </p:spPr>
        <p:txBody>
          <a:bodyPr>
            <a:normAutofit/>
          </a:bodyPr>
          <a:lstStyle/>
          <a:p>
            <a:pPr>
              <a:buFont typeface="Arial" charset="0"/>
              <a:buChar char="•"/>
            </a:pPr>
            <a:r>
              <a:rPr lang="is-IS" sz="2800" dirty="0"/>
              <a:t> Chemo sensitivity from microarrays</a:t>
            </a:r>
          </a:p>
          <a:p>
            <a:pPr>
              <a:buFont typeface="Arial" charset="0"/>
              <a:buChar char="•"/>
            </a:pPr>
            <a:endParaRPr lang="is-IS" sz="2800" dirty="0"/>
          </a:p>
          <a:p>
            <a:pPr>
              <a:buFont typeface="Arial" charset="0"/>
              <a:buChar char="•"/>
            </a:pPr>
            <a:r>
              <a:rPr lang="is-IS" sz="2800" dirty="0"/>
              <a:t> Errors first, then misconduct</a:t>
            </a:r>
          </a:p>
          <a:p>
            <a:pPr>
              <a:buFont typeface="Arial" charset="0"/>
              <a:buChar char="•"/>
            </a:pPr>
            <a:endParaRPr lang="is-IS" sz="2800" dirty="0"/>
          </a:p>
          <a:p>
            <a:pPr>
              <a:buFont typeface="Arial" charset="0"/>
              <a:buChar char="•"/>
            </a:pPr>
            <a:r>
              <a:rPr lang="is-IS" sz="2800" dirty="0"/>
              <a:t> Clinical trials based on flawed models</a:t>
            </a:r>
          </a:p>
          <a:p>
            <a:pPr>
              <a:buFont typeface="Arial" charset="0"/>
              <a:buChar char="•"/>
            </a:pPr>
            <a:endParaRPr lang="is-IS" sz="2800" dirty="0"/>
          </a:p>
          <a:p>
            <a:pPr>
              <a:buFont typeface="Arial" charset="0"/>
              <a:buChar char="•"/>
            </a:pPr>
            <a:r>
              <a:rPr lang="is-IS" sz="2800" dirty="0"/>
              <a:t> Papers retracted, lawsuits settled</a:t>
            </a:r>
            <a:endParaRPr lang="en-US" sz="2800" dirty="0"/>
          </a:p>
        </p:txBody>
      </p:sp>
      <p:grpSp>
        <p:nvGrpSpPr>
          <p:cNvPr id="21" name="Group 20"/>
          <p:cNvGrpSpPr/>
          <p:nvPr/>
        </p:nvGrpSpPr>
        <p:grpSpPr>
          <a:xfrm>
            <a:off x="8155886" y="58"/>
            <a:ext cx="4069408" cy="7001244"/>
            <a:chOff x="-4927602" y="-2651089"/>
            <a:chExt cx="4928070" cy="8478529"/>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7600" y="1566884"/>
              <a:ext cx="1610001" cy="2161679"/>
            </a:xfrm>
            <a:prstGeom prst="rect">
              <a:avLst/>
            </a:prstGeom>
          </p:spPr>
        </p:pic>
        <p:pic>
          <p:nvPicPr>
            <p:cNvPr id="18" name="Picture 17"/>
            <p:cNvPicPr>
              <a:picLocks noChangeAspect="1"/>
            </p:cNvPicPr>
            <p:nvPr/>
          </p:nvPicPr>
          <p:blipFill>
            <a:blip r:embed="rId12"/>
            <a:stretch>
              <a:fillRect/>
            </a:stretch>
          </p:blipFill>
          <p:spPr>
            <a:xfrm>
              <a:off x="-4920862" y="3625519"/>
              <a:ext cx="1595438" cy="2099259"/>
            </a:xfrm>
            <a:prstGeom prst="rect">
              <a:avLst/>
            </a:prstGeom>
          </p:spPr>
        </p:pic>
        <p:pic>
          <p:nvPicPr>
            <p:cNvPr id="19" name="Picture 18"/>
            <p:cNvPicPr>
              <a:picLocks noChangeAspect="1"/>
            </p:cNvPicPr>
            <p:nvPr/>
          </p:nvPicPr>
          <p:blipFill>
            <a:blip r:embed="rId13"/>
            <a:stretch>
              <a:fillRect/>
            </a:stretch>
          </p:blipFill>
          <p:spPr>
            <a:xfrm>
              <a:off x="-3320241" y="3625524"/>
              <a:ext cx="1657625" cy="2201916"/>
            </a:xfrm>
            <a:prstGeom prst="rect">
              <a:avLst/>
            </a:prstGeom>
          </p:spPr>
        </p:pic>
      </p:grpSp>
    </p:spTree>
    <p:extLst>
      <p:ext uri="{BB962C8B-B14F-4D97-AF65-F5344CB8AC3E}">
        <p14:creationId xmlns:p14="http://schemas.microsoft.com/office/powerpoint/2010/main" val="3023029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errors are simple, </a:t>
            </a:r>
            <a:br>
              <a:rPr lang="en-US" dirty="0"/>
            </a:br>
            <a:r>
              <a:rPr lang="en-US" dirty="0"/>
              <a:t>  Simple errors are common”</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58980" y="2239424"/>
            <a:ext cx="6450368" cy="3539253"/>
          </a:xfrm>
          <a:prstGeom prst="rect">
            <a:avLst/>
          </a:prstGeom>
        </p:spPr>
      </p:pic>
      <p:sp>
        <p:nvSpPr>
          <p:cNvPr id="19" name="TextBox 18"/>
          <p:cNvSpPr txBox="1"/>
          <p:nvPr/>
        </p:nvSpPr>
        <p:spPr>
          <a:xfrm>
            <a:off x="7042245" y="6206433"/>
            <a:ext cx="4777442" cy="369332"/>
          </a:xfrm>
          <a:prstGeom prst="rect">
            <a:avLst/>
          </a:prstGeom>
          <a:noFill/>
        </p:spPr>
        <p:txBody>
          <a:bodyPr wrap="square" rtlCol="0">
            <a:spAutoFit/>
          </a:bodyPr>
          <a:lstStyle/>
          <a:p>
            <a:pPr algn="r"/>
            <a:r>
              <a:rPr lang="en-US" dirty="0">
                <a:solidFill>
                  <a:prstClr val="black"/>
                </a:solidFill>
                <a:hlinkClick r:id="rId4"/>
              </a:rPr>
              <a:t>https://</a:t>
            </a:r>
            <a:r>
              <a:rPr lang="en-US" dirty="0" err="1">
                <a:solidFill>
                  <a:prstClr val="black"/>
                </a:solidFill>
                <a:hlinkClick r:id="rId4"/>
              </a:rPr>
              <a:t>youtu.be</a:t>
            </a:r>
            <a:r>
              <a:rPr lang="en-US" dirty="0">
                <a:solidFill>
                  <a:prstClr val="black"/>
                </a:solidFill>
                <a:hlinkClick r:id="rId4"/>
              </a:rPr>
              <a:t>/tN31vZj0LZY</a:t>
            </a:r>
            <a:endParaRPr lang="en-US" dirty="0">
              <a:solidFill>
                <a:prstClr val="black"/>
              </a:solidFill>
            </a:endParaRPr>
          </a:p>
        </p:txBody>
      </p:sp>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873633" y="0"/>
            <a:ext cx="2318367" cy="3125337"/>
          </a:xfrm>
          <a:prstGeom prst="rect">
            <a:avLst/>
          </a:prstGeom>
        </p:spPr>
      </p:pic>
      <p:pic>
        <p:nvPicPr>
          <p:cNvPr id="21" name="Picture 20"/>
          <p:cNvPicPr>
            <a:picLocks noChangeAspect="1"/>
          </p:cNvPicPr>
          <p:nvPr/>
        </p:nvPicPr>
        <p:blipFill>
          <a:blip r:embed="rId6"/>
          <a:stretch>
            <a:fillRect/>
          </a:stretch>
        </p:blipFill>
        <p:spPr>
          <a:xfrm>
            <a:off x="2840304" y="5178459"/>
            <a:ext cx="783007" cy="607861"/>
          </a:xfrm>
          <a:prstGeom prst="rect">
            <a:avLst/>
          </a:prstGeom>
        </p:spPr>
      </p:pic>
      <p:sp>
        <p:nvSpPr>
          <p:cNvPr id="23" name="Rectangle 22"/>
          <p:cNvSpPr/>
          <p:nvPr/>
        </p:nvSpPr>
        <p:spPr>
          <a:xfrm>
            <a:off x="3755572"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984172"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984172"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984172"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086601" y="3254827"/>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7315201" y="3742861"/>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7315201" y="4263275"/>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7315201" y="4801806"/>
            <a:ext cx="228600" cy="41365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99237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Point-and-Click Is Not Reproducible</a:t>
            </a:r>
          </a:p>
        </p:txBody>
      </p:sp>
      <p:sp>
        <p:nvSpPr>
          <p:cNvPr id="3" name="Content Placeholder 2"/>
          <p:cNvSpPr>
            <a:spLocks noGrp="1"/>
          </p:cNvSpPr>
          <p:nvPr>
            <p:ph idx="1"/>
          </p:nvPr>
        </p:nvSpPr>
        <p:spPr>
          <a:xfrm>
            <a:off x="1024128" y="2286000"/>
            <a:ext cx="6905221" cy="3500651"/>
          </a:xfrm>
        </p:spPr>
        <p:txBody>
          <a:bodyPr>
            <a:normAutofit/>
          </a:bodyPr>
          <a:lstStyle/>
          <a:p>
            <a:pPr>
              <a:buFont typeface="Arial" charset="0"/>
              <a:buChar char="•"/>
            </a:pPr>
            <a:r>
              <a:rPr lang="en-US" sz="2800" dirty="0"/>
              <a:t> Interactive tools do not record user actions</a:t>
            </a:r>
          </a:p>
          <a:p>
            <a:pPr>
              <a:buFont typeface="Arial" charset="0"/>
              <a:buChar char="•"/>
            </a:pPr>
            <a:endParaRPr lang="en-US" sz="2800" dirty="0"/>
          </a:p>
          <a:p>
            <a:pPr>
              <a:buFont typeface="Arial" charset="0"/>
              <a:buChar char="•"/>
            </a:pPr>
            <a:r>
              <a:rPr lang="en-US" sz="2800" dirty="0"/>
              <a:t> Manual documentation is error-prone</a:t>
            </a:r>
          </a:p>
          <a:p>
            <a:pPr>
              <a:buFont typeface="Arial" charset="0"/>
              <a:buChar char="•"/>
            </a:pPr>
            <a:endParaRPr lang="en-US" sz="2800" dirty="0"/>
          </a:p>
          <a:p>
            <a:pPr>
              <a:buFont typeface="Arial" charset="0"/>
              <a:buChar char="•"/>
            </a:pPr>
            <a:r>
              <a:rPr lang="en-US" sz="2800" dirty="0"/>
              <a:t> Manual analyses cannot be repeated on new data sets or shared with collaborators</a:t>
            </a:r>
          </a:p>
        </p:txBody>
      </p:sp>
      <p:pic>
        <p:nvPicPr>
          <p:cNvPr id="4" name="Picture 3"/>
          <p:cNvPicPr>
            <a:picLocks noChangeAspect="1"/>
          </p:cNvPicPr>
          <p:nvPr/>
        </p:nvPicPr>
        <p:blipFill>
          <a:blip r:embed="rId3"/>
          <a:stretch>
            <a:fillRect/>
          </a:stretch>
        </p:blipFill>
        <p:spPr>
          <a:xfrm>
            <a:off x="8196239" y="1953525"/>
            <a:ext cx="3251200" cy="3251200"/>
          </a:xfrm>
          <a:prstGeom prst="rect">
            <a:avLst/>
          </a:prstGeom>
        </p:spPr>
      </p:pic>
      <p:sp>
        <p:nvSpPr>
          <p:cNvPr id="5" name="Rectangle 4"/>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46296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template" id="{BDA0D80C-0B67-5248-B173-B810CC162B4F}" vid="{5DC40ECF-B3E4-AB47-A41F-6A9F35882B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R_teaching_template</Template>
  <TotalTime>4998</TotalTime>
  <Words>2168</Words>
  <Application>Microsoft Macintosh PowerPoint</Application>
  <PresentationFormat>Widescreen</PresentationFormat>
  <Paragraphs>224</Paragraphs>
  <Slides>34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Monaco</vt:lpstr>
      <vt:lpstr>Tw Cen MT</vt:lpstr>
      <vt:lpstr>Tw Cen MT Condensed</vt:lpstr>
      <vt:lpstr>Wingdings</vt:lpstr>
      <vt:lpstr>Wingdings 3</vt:lpstr>
      <vt:lpstr>Integral</vt:lpstr>
      <vt:lpstr>An Introduction to the R Programming Language   </vt:lpstr>
      <vt:lpstr>PowerPoint Presentation</vt:lpstr>
      <vt:lpstr>Typical Data Science Pipeline</vt:lpstr>
      <vt:lpstr>Your Turn #1</vt:lpstr>
      <vt:lpstr>Why is reproducibility important? </vt:lpstr>
      <vt:lpstr>Replication vs Reproduction</vt:lpstr>
      <vt:lpstr>The Duke Cancer Scandal</vt:lpstr>
      <vt:lpstr>“Common errors are simple,    Simple errors are common”</vt:lpstr>
      <vt:lpstr>Point-and-Click Is Not Reproducible</vt:lpstr>
      <vt:lpstr>Why YOU Should Do Data Analysis Reproducibly</vt:lpstr>
      <vt:lpstr>Using R for Reproducibility</vt:lpstr>
      <vt:lpstr>Using R Markdown to Support Reproducibility </vt:lpstr>
      <vt:lpstr>PowerPoint Presentation</vt:lpstr>
      <vt:lpstr>Header</vt:lpstr>
      <vt:lpstr>Text</vt:lpstr>
      <vt:lpstr>PowerPoint Presentation</vt:lpstr>
      <vt:lpstr>Code chunks</vt:lpstr>
      <vt:lpstr>PowerPoint Presentation</vt:lpstr>
      <vt:lpstr>PowerPoint Presentation</vt:lpstr>
      <vt:lpstr>PowerPoint Presentation</vt:lpstr>
      <vt:lpstr>Your Turn #2</vt:lpstr>
      <vt:lpstr>PowerPoint Presentation</vt:lpstr>
      <vt:lpstr>PowerPoint Presentation</vt:lpstr>
      <vt:lpstr>Your Turn #3</vt:lpstr>
      <vt:lpstr>PowerPoint Presentation</vt:lpstr>
      <vt:lpstr>PowerPoint Presentation</vt:lpstr>
      <vt:lpstr>What Else? </vt:lpstr>
      <vt:lpstr>Why name Code Chunks?</vt:lpstr>
      <vt:lpstr>“Setup” Chunk &amp; Chunk Options</vt:lpstr>
      <vt:lpstr>Chunk options</vt:lpstr>
      <vt:lpstr>Keyboard Shortcuts</vt:lpstr>
      <vt:lpstr>Multiple Output Formats are Available</vt:lpstr>
      <vt:lpstr>Your Turn #4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Reporting Using R Markdown</dc:title>
  <dc:creator>Patrick C Mathias</dc:creator>
  <cp:lastModifiedBy>Patrick C Mathias</cp:lastModifiedBy>
  <cp:revision>56</cp:revision>
  <cp:lastPrinted>2019-04-19T05:58:35Z</cp:lastPrinted>
  <dcterms:created xsi:type="dcterms:W3CDTF">2019-04-18T16:34:04Z</dcterms:created>
  <dcterms:modified xsi:type="dcterms:W3CDTF">2019-08-02T06:30:28Z</dcterms:modified>
</cp:coreProperties>
</file>